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Tahoma"/>
      <p:regular r:id="rId18"/>
      <p:bold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439B96-8128-41E1-94B5-BA85DA4F2FD2}">
  <a:tblStyle styleId="{B0439B96-8128-41E1-94B5-BA85DA4F2FD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6FF"/>
          </a:solidFill>
        </a:fill>
      </a:tcStyle>
    </a:wholeTbl>
    <a:band1H>
      <a:tcTxStyle b="off" i="off"/>
      <a:tcStyle>
        <a:fill>
          <a:solidFill>
            <a:srgbClr val="CDEC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EC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Tahom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5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1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5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1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3.jpg"/><Relationship Id="rId8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90" name="Google Shape;90;p1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2892" y="266700"/>
            <a:ext cx="1157430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28000"/>
              </a:spcBef>
              <a:spcAft>
                <a:spcPts val="0"/>
              </a:spcAft>
              <a:buClr>
                <a:srgbClr val="021E41"/>
              </a:buClr>
              <a:buSzPts val="2800"/>
              <a:buFont typeface="Tahoma"/>
              <a:buNone/>
              <a:defRPr b="1" i="0" sz="2800">
                <a:solidFill>
                  <a:srgbClr val="021E4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164" name="Google Shape;164;p21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66" name="Google Shape;166;p21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21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1" showMasterSp="0">
  <p:cSld name="2_Cover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/>
            </a:blip>
            <a:srcRect b="0" l="36818" r="3582" t="0"/>
            <a:stretch/>
          </p:blipFill>
          <p:spPr>
            <a:xfrm>
              <a:off x="1848915" y="-445"/>
              <a:ext cx="8588527" cy="6858000"/>
            </a:xfrm>
            <a:custGeom>
              <a:rect b="b" l="l" r="r" t="t"/>
              <a:pathLst>
                <a:path extrusionOk="0" h="6858000" w="8588527">
                  <a:moveTo>
                    <a:pt x="4214516" y="0"/>
                  </a:moveTo>
                  <a:lnTo>
                    <a:pt x="8588527" y="0"/>
                  </a:lnTo>
                  <a:lnTo>
                    <a:pt x="4374012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00240" y="-445"/>
              <a:ext cx="5791760" cy="6858001"/>
            </a:xfrm>
            <a:custGeom>
              <a:rect b="b" l="l" r="r" t="t"/>
              <a:pathLst>
                <a:path extrusionOk="0" h="6858001" w="5791760">
                  <a:moveTo>
                    <a:pt x="4214516" y="0"/>
                  </a:moveTo>
                  <a:lnTo>
                    <a:pt x="5791760" y="0"/>
                  </a:lnTo>
                  <a:lnTo>
                    <a:pt x="5791760" y="6858001"/>
                  </a:lnTo>
                  <a:lnTo>
                    <a:pt x="0" y="6858001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7423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-445"/>
            <a:ext cx="1069450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77000">
                <a:srgbClr val="51BF6F">
                  <a:alpha val="0"/>
                </a:srgbClr>
              </a:gs>
              <a:gs pos="100000">
                <a:srgbClr val="51BF6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468557" y="5064093"/>
            <a:ext cx="54532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ctrTitle"/>
          </p:nvPr>
        </p:nvSpPr>
        <p:spPr>
          <a:xfrm>
            <a:off x="468557" y="2872222"/>
            <a:ext cx="5453272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68557" y="5283483"/>
            <a:ext cx="54532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175" name="Google Shape;175;p22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93" name="Google Shape;1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23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09" name="Google Shape;20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7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7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D" showMasterSp="0">
  <p:cSld name="Content 1D">
    <p:bg>
      <p:bgPr>
        <a:solidFill>
          <a:schemeClr val="accent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3795" y="61668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Subtitle">
  <p:cSld name="Content +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1752" y="5768975"/>
            <a:ext cx="11582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01752" y="248594"/>
            <a:ext cx="11582401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01752" y="724845"/>
            <a:ext cx="11582401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301752" y="1219200"/>
            <a:ext cx="1158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2" showMasterSp="0">
  <p:cSld name="Template 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1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1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sign&#10;&#10;Description automatically generated" id="238" name="Google Shape;2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1" showMasterSp="0">
  <p:cSld name="3_Cover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31" name="Google Shape;31;p4"/>
            <p:cNvSpPr/>
            <p:nvPr/>
          </p:nvSpPr>
          <p:spPr>
            <a:xfrm>
              <a:off x="1848640" y="-889"/>
              <a:ext cx="8589074" cy="6858889"/>
            </a:xfrm>
            <a:prstGeom prst="parallelogram">
              <a:avLst>
                <a:gd fmla="val 61454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0" y="-889"/>
              <a:ext cx="5886389" cy="6858889"/>
            </a:xfrm>
            <a:custGeom>
              <a:rect b="b" l="l" r="r" t="t"/>
              <a:pathLst>
                <a:path extrusionOk="0" h="6858889" w="5886389">
                  <a:moveTo>
                    <a:pt x="0" y="0"/>
                  </a:moveTo>
                  <a:lnTo>
                    <a:pt x="1512377" y="0"/>
                  </a:lnTo>
                  <a:lnTo>
                    <a:pt x="3534491" y="0"/>
                  </a:lnTo>
                  <a:lnTo>
                    <a:pt x="5886389" y="0"/>
                  </a:lnTo>
                  <a:lnTo>
                    <a:pt x="1671327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399967" y="-889"/>
              <a:ext cx="5792033" cy="6858889"/>
            </a:xfrm>
            <a:custGeom>
              <a:rect b="b" l="l" r="r" t="t"/>
              <a:pathLst>
                <a:path extrusionOk="0" h="6858889" w="5792033">
                  <a:moveTo>
                    <a:pt x="4215062" y="0"/>
                  </a:moveTo>
                  <a:lnTo>
                    <a:pt x="5792033" y="0"/>
                  </a:lnTo>
                  <a:lnTo>
                    <a:pt x="5792033" y="6858889"/>
                  </a:lnTo>
                  <a:lnTo>
                    <a:pt x="4374012" y="6858889"/>
                  </a:lnTo>
                  <a:lnTo>
                    <a:pt x="3267376" y="6858889"/>
                  </a:lnTo>
                  <a:lnTo>
                    <a:pt x="0" y="685888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4D86">
                  <a:alpha val="60000"/>
                </a:srgbClr>
              </a:gs>
              <a:gs pos="10000">
                <a:srgbClr val="004D86">
                  <a:alpha val="60000"/>
                </a:srgbClr>
              </a:gs>
              <a:gs pos="67000">
                <a:srgbClr val="605BCA">
                  <a:alpha val="20000"/>
                </a:srgbClr>
              </a:gs>
              <a:gs pos="100000">
                <a:srgbClr val="3ACCFF">
                  <a:alpha val="4000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gradFill>
            <a:gsLst>
              <a:gs pos="0">
                <a:srgbClr val="3BCCFF">
                  <a:alpha val="0"/>
                </a:srgbClr>
              </a:gs>
              <a:gs pos="44000">
                <a:srgbClr val="52BE6F">
                  <a:alpha val="24313"/>
                </a:srgbClr>
              </a:gs>
              <a:gs pos="73000">
                <a:srgbClr val="F69F0C"/>
              </a:gs>
              <a:gs pos="100000">
                <a:srgbClr val="28246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/>
          <p:cNvCxnSpPr/>
          <p:nvPr/>
        </p:nvCxnSpPr>
        <p:spPr>
          <a:xfrm>
            <a:off x="459178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4"/>
          <p:cNvSpPr txBox="1"/>
          <p:nvPr>
            <p:ph type="ctrTitle"/>
          </p:nvPr>
        </p:nvSpPr>
        <p:spPr>
          <a:xfrm>
            <a:off x="459179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59179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close up of a sign&#10;&#10;Description automatically generated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549" y="880346"/>
            <a:ext cx="2541915" cy="107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A" showMasterSp="0">
  <p:cSld name="Content 2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44" name="Google Shape;244;p32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2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32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B" showMasterSp="0">
  <p:cSld name="Content 2B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3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55" name="Google Shape;255;p33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33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>
            <p:ph type="title"/>
          </p:nvPr>
        </p:nvSpPr>
        <p:spPr>
          <a:xfrm>
            <a:off x="301752" y="266699"/>
            <a:ext cx="11585445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1" type="ftr"/>
          </p:nvPr>
        </p:nvSpPr>
        <p:spPr>
          <a:xfrm>
            <a:off x="301752" y="5768975"/>
            <a:ext cx="115854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C" showMasterSp="0">
  <p:cSld name="Content 2C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4"/>
          <p:cNvGrpSpPr/>
          <p:nvPr/>
        </p:nvGrpSpPr>
        <p:grpSpPr>
          <a:xfrm>
            <a:off x="0" y="-889"/>
            <a:ext cx="12192000" cy="6858889"/>
            <a:chOff x="0" y="-889"/>
            <a:chExt cx="12192000" cy="6858889"/>
          </a:xfrm>
        </p:grpSpPr>
        <p:sp>
          <p:nvSpPr>
            <p:cNvPr id="266" name="Google Shape;266;p34"/>
            <p:cNvSpPr/>
            <p:nvPr/>
          </p:nvSpPr>
          <p:spPr>
            <a:xfrm>
              <a:off x="0" y="-889"/>
              <a:ext cx="9667345" cy="6858889"/>
            </a:xfrm>
            <a:custGeom>
              <a:rect b="b" l="l" r="r" t="t"/>
              <a:pathLst>
                <a:path extrusionOk="0" h="6858889" w="9667345">
                  <a:moveTo>
                    <a:pt x="0" y="6810685"/>
                  </a:moveTo>
                  <a:lnTo>
                    <a:pt x="59283" y="6858456"/>
                  </a:lnTo>
                  <a:lnTo>
                    <a:pt x="39402" y="6858456"/>
                  </a:lnTo>
                  <a:lnTo>
                    <a:pt x="0" y="6827674"/>
                  </a:lnTo>
                  <a:close/>
                  <a:moveTo>
                    <a:pt x="0" y="6672270"/>
                  </a:moveTo>
                  <a:lnTo>
                    <a:pt x="80461" y="6741333"/>
                  </a:lnTo>
                  <a:cubicBezTo>
                    <a:pt x="130162" y="6780662"/>
                    <a:pt x="180728" y="6819559"/>
                    <a:pt x="232159" y="6857592"/>
                  </a:cubicBezTo>
                  <a:lnTo>
                    <a:pt x="213144" y="6857592"/>
                  </a:lnTo>
                  <a:cubicBezTo>
                    <a:pt x="164738" y="6821288"/>
                    <a:pt x="117197" y="6784552"/>
                    <a:pt x="70519" y="6747384"/>
                  </a:cubicBezTo>
                  <a:lnTo>
                    <a:pt x="0" y="6686879"/>
                  </a:lnTo>
                  <a:close/>
                  <a:moveTo>
                    <a:pt x="0" y="6527854"/>
                  </a:moveTo>
                  <a:lnTo>
                    <a:pt x="2977" y="6530761"/>
                  </a:lnTo>
                  <a:cubicBezTo>
                    <a:pt x="64732" y="6587479"/>
                    <a:pt x="128433" y="6642523"/>
                    <a:pt x="194126" y="6695952"/>
                  </a:cubicBezTo>
                  <a:cubicBezTo>
                    <a:pt x="261117" y="6750841"/>
                    <a:pt x="331564" y="6805297"/>
                    <a:pt x="404173" y="6858024"/>
                  </a:cubicBezTo>
                  <a:lnTo>
                    <a:pt x="386452" y="6858024"/>
                  </a:lnTo>
                  <a:cubicBezTo>
                    <a:pt x="315573" y="6807459"/>
                    <a:pt x="246854" y="6755595"/>
                    <a:pt x="180728" y="6702435"/>
                  </a:cubicBezTo>
                  <a:lnTo>
                    <a:pt x="0" y="6545608"/>
                  </a:lnTo>
                  <a:close/>
                  <a:moveTo>
                    <a:pt x="0" y="6370764"/>
                  </a:moveTo>
                  <a:lnTo>
                    <a:pt x="116037" y="6485384"/>
                  </a:lnTo>
                  <a:cubicBezTo>
                    <a:pt x="177042" y="6542099"/>
                    <a:pt x="239940" y="6597143"/>
                    <a:pt x="304768" y="6650572"/>
                  </a:cubicBezTo>
                  <a:cubicBezTo>
                    <a:pt x="392072" y="6721019"/>
                    <a:pt x="483697" y="6790170"/>
                    <a:pt x="578345" y="6858024"/>
                  </a:cubicBezTo>
                  <a:lnTo>
                    <a:pt x="559329" y="6858024"/>
                  </a:lnTo>
                  <a:cubicBezTo>
                    <a:pt x="466839" y="6793196"/>
                    <a:pt x="377808" y="6726206"/>
                    <a:pt x="294395" y="6657055"/>
                  </a:cubicBezTo>
                  <a:cubicBezTo>
                    <a:pt x="229134" y="6603409"/>
                    <a:pt x="165865" y="6548177"/>
                    <a:pt x="104541" y="6491293"/>
                  </a:cubicBezTo>
                  <a:lnTo>
                    <a:pt x="0" y="6388228"/>
                  </a:lnTo>
                  <a:close/>
                  <a:moveTo>
                    <a:pt x="0" y="6202503"/>
                  </a:moveTo>
                  <a:lnTo>
                    <a:pt x="55211" y="6264794"/>
                  </a:lnTo>
                  <a:cubicBezTo>
                    <a:pt x="168600" y="6385017"/>
                    <a:pt x="289533" y="6498333"/>
                    <a:pt x="418434" y="6605192"/>
                  </a:cubicBezTo>
                  <a:cubicBezTo>
                    <a:pt x="522593" y="6691631"/>
                    <a:pt x="635828" y="6776340"/>
                    <a:pt x="754680" y="6857592"/>
                  </a:cubicBezTo>
                  <a:lnTo>
                    <a:pt x="735663" y="6857592"/>
                  </a:lnTo>
                  <a:cubicBezTo>
                    <a:pt x="620270" y="6778069"/>
                    <a:pt x="510060" y="6695520"/>
                    <a:pt x="408494" y="6611243"/>
                  </a:cubicBezTo>
                  <a:cubicBezTo>
                    <a:pt x="278836" y="6503843"/>
                    <a:pt x="157336" y="6390123"/>
                    <a:pt x="43521" y="6269568"/>
                  </a:cubicBezTo>
                  <a:lnTo>
                    <a:pt x="0" y="6220508"/>
                  </a:lnTo>
                  <a:close/>
                  <a:moveTo>
                    <a:pt x="0" y="6024018"/>
                  </a:moveTo>
                  <a:lnTo>
                    <a:pt x="8034" y="6034410"/>
                  </a:lnTo>
                  <a:cubicBezTo>
                    <a:pt x="165001" y="6225012"/>
                    <a:pt x="338317" y="6399523"/>
                    <a:pt x="529076" y="6559812"/>
                  </a:cubicBezTo>
                  <a:cubicBezTo>
                    <a:pt x="652683" y="6662242"/>
                    <a:pt x="789255" y="6762942"/>
                    <a:pt x="932743" y="6858024"/>
                  </a:cubicBezTo>
                  <a:lnTo>
                    <a:pt x="913294" y="6858024"/>
                  </a:lnTo>
                  <a:cubicBezTo>
                    <a:pt x="773696" y="6765103"/>
                    <a:pt x="640149" y="6666563"/>
                    <a:pt x="519135" y="6564134"/>
                  </a:cubicBezTo>
                  <a:cubicBezTo>
                    <a:pt x="391098" y="6457275"/>
                    <a:pt x="271003" y="6343959"/>
                    <a:pt x="158491" y="6223702"/>
                  </a:cubicBezTo>
                  <a:lnTo>
                    <a:pt x="0" y="6043322"/>
                  </a:lnTo>
                  <a:close/>
                  <a:moveTo>
                    <a:pt x="0" y="5825690"/>
                  </a:moveTo>
                  <a:lnTo>
                    <a:pt x="125453" y="5989143"/>
                  </a:lnTo>
                  <a:cubicBezTo>
                    <a:pt x="281200" y="6179631"/>
                    <a:pt x="453280" y="6354142"/>
                    <a:pt x="642743" y="6514432"/>
                  </a:cubicBezTo>
                  <a:cubicBezTo>
                    <a:pt x="770240" y="6619886"/>
                    <a:pt x="907245" y="6722749"/>
                    <a:pt x="1051163" y="6819992"/>
                  </a:cubicBezTo>
                  <a:cubicBezTo>
                    <a:pt x="1070613" y="6832525"/>
                    <a:pt x="1090493" y="6845058"/>
                    <a:pt x="1109942" y="6858456"/>
                  </a:cubicBezTo>
                  <a:lnTo>
                    <a:pt x="1090062" y="6858456"/>
                  </a:lnTo>
                  <a:cubicBezTo>
                    <a:pt x="1073637" y="6848084"/>
                    <a:pt x="1057215" y="6837712"/>
                    <a:pt x="1040791" y="6826907"/>
                  </a:cubicBezTo>
                  <a:cubicBezTo>
                    <a:pt x="896871" y="6729664"/>
                    <a:pt x="755977" y="6626369"/>
                    <a:pt x="632370" y="6519185"/>
                  </a:cubicBezTo>
                  <a:cubicBezTo>
                    <a:pt x="441611" y="6358896"/>
                    <a:pt x="268781" y="6184081"/>
                    <a:pt x="112604" y="5993214"/>
                  </a:cubicBezTo>
                  <a:lnTo>
                    <a:pt x="0" y="5846530"/>
                  </a:lnTo>
                  <a:close/>
                  <a:moveTo>
                    <a:pt x="0" y="5604549"/>
                  </a:moveTo>
                  <a:lnTo>
                    <a:pt x="95478" y="5747885"/>
                  </a:lnTo>
                  <a:cubicBezTo>
                    <a:pt x="286291" y="6016330"/>
                    <a:pt x="505520" y="6255332"/>
                    <a:pt x="756408" y="6469052"/>
                  </a:cubicBezTo>
                  <a:cubicBezTo>
                    <a:pt x="880449" y="6574506"/>
                    <a:pt x="1017453" y="6677369"/>
                    <a:pt x="1161372" y="6774611"/>
                  </a:cubicBezTo>
                  <a:cubicBezTo>
                    <a:pt x="1202863" y="6803136"/>
                    <a:pt x="1246083" y="6830364"/>
                    <a:pt x="1289734" y="6857592"/>
                  </a:cubicBezTo>
                  <a:lnTo>
                    <a:pt x="1271150" y="6857592"/>
                  </a:lnTo>
                  <a:cubicBezTo>
                    <a:pt x="1230523" y="6832093"/>
                    <a:pt x="1190329" y="6806593"/>
                    <a:pt x="1151432" y="6780662"/>
                  </a:cubicBezTo>
                  <a:cubicBezTo>
                    <a:pt x="1004054" y="6683419"/>
                    <a:pt x="870076" y="6580125"/>
                    <a:pt x="743010" y="6472941"/>
                  </a:cubicBezTo>
                  <a:cubicBezTo>
                    <a:pt x="491907" y="6260303"/>
                    <a:pt x="272678" y="6021301"/>
                    <a:pt x="81919" y="5752315"/>
                  </a:cubicBezTo>
                  <a:lnTo>
                    <a:pt x="0" y="5628996"/>
                  </a:lnTo>
                  <a:close/>
                  <a:moveTo>
                    <a:pt x="0" y="5359076"/>
                  </a:moveTo>
                  <a:lnTo>
                    <a:pt x="78670" y="5496155"/>
                  </a:lnTo>
                  <a:cubicBezTo>
                    <a:pt x="296387" y="5850882"/>
                    <a:pt x="557492" y="6157873"/>
                    <a:pt x="867049" y="6423672"/>
                  </a:cubicBezTo>
                  <a:cubicBezTo>
                    <a:pt x="991088" y="6529127"/>
                    <a:pt x="1128093" y="6631988"/>
                    <a:pt x="1272015" y="6729231"/>
                  </a:cubicBezTo>
                  <a:cubicBezTo>
                    <a:pt x="1335979" y="6773315"/>
                    <a:pt x="1402536" y="6816102"/>
                    <a:pt x="1469526" y="6857592"/>
                  </a:cubicBezTo>
                  <a:lnTo>
                    <a:pt x="1450509" y="6857592"/>
                  </a:lnTo>
                  <a:cubicBezTo>
                    <a:pt x="1385681" y="6818263"/>
                    <a:pt x="1321284" y="6777637"/>
                    <a:pt x="1258184" y="6735282"/>
                  </a:cubicBezTo>
                  <a:cubicBezTo>
                    <a:pt x="1114264" y="6638039"/>
                    <a:pt x="980285" y="6534745"/>
                    <a:pt x="856678" y="6427561"/>
                  </a:cubicBezTo>
                  <a:cubicBezTo>
                    <a:pt x="547120" y="6161763"/>
                    <a:pt x="284664" y="5854772"/>
                    <a:pt x="65196" y="5499518"/>
                  </a:cubicBezTo>
                  <a:lnTo>
                    <a:pt x="0" y="5386698"/>
                  </a:lnTo>
                  <a:close/>
                  <a:moveTo>
                    <a:pt x="0" y="5079907"/>
                  </a:moveTo>
                  <a:lnTo>
                    <a:pt x="75746" y="5232455"/>
                  </a:lnTo>
                  <a:cubicBezTo>
                    <a:pt x="314438" y="5681597"/>
                    <a:pt x="611840" y="6058901"/>
                    <a:pt x="980716" y="6377859"/>
                  </a:cubicBezTo>
                  <a:cubicBezTo>
                    <a:pt x="1100866" y="6483315"/>
                    <a:pt x="1238303" y="6586176"/>
                    <a:pt x="1378765" y="6683419"/>
                  </a:cubicBezTo>
                  <a:cubicBezTo>
                    <a:pt x="1466068" y="6743925"/>
                    <a:pt x="1558557" y="6801840"/>
                    <a:pt x="1652775" y="6858024"/>
                  </a:cubicBezTo>
                  <a:lnTo>
                    <a:pt x="1631165" y="6858024"/>
                  </a:lnTo>
                  <a:cubicBezTo>
                    <a:pt x="1540405" y="6804432"/>
                    <a:pt x="1452670" y="6748680"/>
                    <a:pt x="1368824" y="6690334"/>
                  </a:cubicBezTo>
                  <a:cubicBezTo>
                    <a:pt x="1224905" y="6593091"/>
                    <a:pt x="1090925" y="6489797"/>
                    <a:pt x="967318" y="6382614"/>
                  </a:cubicBezTo>
                  <a:cubicBezTo>
                    <a:pt x="600712" y="6063656"/>
                    <a:pt x="301932" y="5685380"/>
                    <a:pt x="62592" y="5235569"/>
                  </a:cubicBezTo>
                  <a:lnTo>
                    <a:pt x="0" y="5109615"/>
                  </a:lnTo>
                  <a:close/>
                  <a:moveTo>
                    <a:pt x="0" y="4754262"/>
                  </a:moveTo>
                  <a:lnTo>
                    <a:pt x="86287" y="4958028"/>
                  </a:lnTo>
                  <a:cubicBezTo>
                    <a:pt x="336960" y="5509160"/>
                    <a:pt x="666675" y="5960362"/>
                    <a:pt x="1091358" y="6332479"/>
                  </a:cubicBezTo>
                  <a:cubicBezTo>
                    <a:pt x="1214964" y="6437934"/>
                    <a:pt x="1348944" y="6540795"/>
                    <a:pt x="1489406" y="6638039"/>
                  </a:cubicBezTo>
                  <a:cubicBezTo>
                    <a:pt x="1600048" y="6714537"/>
                    <a:pt x="1716308" y="6787577"/>
                    <a:pt x="1836889" y="6857592"/>
                  </a:cubicBezTo>
                  <a:lnTo>
                    <a:pt x="1816575" y="6857592"/>
                  </a:lnTo>
                  <a:cubicBezTo>
                    <a:pt x="1699884" y="6789306"/>
                    <a:pt x="1586651" y="6718427"/>
                    <a:pt x="1479466" y="6644089"/>
                  </a:cubicBezTo>
                  <a:cubicBezTo>
                    <a:pt x="1335546" y="6546846"/>
                    <a:pt x="1201999" y="6443552"/>
                    <a:pt x="1081417" y="6336369"/>
                  </a:cubicBezTo>
                  <a:cubicBezTo>
                    <a:pt x="656734" y="5964251"/>
                    <a:pt x="324372" y="5511395"/>
                    <a:pt x="73038" y="4959848"/>
                  </a:cubicBezTo>
                  <a:lnTo>
                    <a:pt x="0" y="4787554"/>
                  </a:lnTo>
                  <a:close/>
                  <a:moveTo>
                    <a:pt x="0" y="4357497"/>
                  </a:moveTo>
                  <a:lnTo>
                    <a:pt x="3590" y="4371077"/>
                  </a:lnTo>
                  <a:cubicBezTo>
                    <a:pt x="33405" y="4468408"/>
                    <a:pt x="67926" y="4568055"/>
                    <a:pt x="107256" y="4670269"/>
                  </a:cubicBezTo>
                  <a:cubicBezTo>
                    <a:pt x="364842" y="5332819"/>
                    <a:pt x="723130" y="5861822"/>
                    <a:pt x="1205024" y="6287099"/>
                  </a:cubicBezTo>
                  <a:cubicBezTo>
                    <a:pt x="1325606" y="6392554"/>
                    <a:pt x="1456128" y="6495415"/>
                    <a:pt x="1600048" y="6592659"/>
                  </a:cubicBezTo>
                  <a:cubicBezTo>
                    <a:pt x="1733164" y="6685148"/>
                    <a:pt x="1874923" y="6773747"/>
                    <a:pt x="2023165" y="6858024"/>
                  </a:cubicBezTo>
                  <a:lnTo>
                    <a:pt x="2001554" y="6858024"/>
                  </a:lnTo>
                  <a:cubicBezTo>
                    <a:pt x="1858500" y="6775908"/>
                    <a:pt x="1719334" y="6689469"/>
                    <a:pt x="1587082" y="6599142"/>
                  </a:cubicBezTo>
                  <a:cubicBezTo>
                    <a:pt x="1446188" y="6501898"/>
                    <a:pt x="1315665" y="6398605"/>
                    <a:pt x="1192058" y="6291421"/>
                  </a:cubicBezTo>
                  <a:cubicBezTo>
                    <a:pt x="713190" y="5866144"/>
                    <a:pt x="351877" y="5337573"/>
                    <a:pt x="94290" y="4672429"/>
                  </a:cubicBezTo>
                  <a:lnTo>
                    <a:pt x="0" y="4400852"/>
                  </a:lnTo>
                  <a:close/>
                  <a:moveTo>
                    <a:pt x="0" y="3631903"/>
                  </a:moveTo>
                  <a:lnTo>
                    <a:pt x="10844" y="3768898"/>
                  </a:lnTo>
                  <a:cubicBezTo>
                    <a:pt x="44858" y="4035486"/>
                    <a:pt x="118926" y="4317816"/>
                    <a:pt x="234320" y="4624456"/>
                  </a:cubicBezTo>
                  <a:cubicBezTo>
                    <a:pt x="488449" y="5287439"/>
                    <a:pt x="839822" y="5816009"/>
                    <a:pt x="1315233" y="6239558"/>
                  </a:cubicBezTo>
                  <a:cubicBezTo>
                    <a:pt x="1435814" y="6347174"/>
                    <a:pt x="1566337" y="6450035"/>
                    <a:pt x="1706800" y="6547278"/>
                  </a:cubicBezTo>
                  <a:cubicBezTo>
                    <a:pt x="1864118" y="6656623"/>
                    <a:pt x="2028350" y="6758620"/>
                    <a:pt x="2205549" y="6857592"/>
                  </a:cubicBezTo>
                  <a:lnTo>
                    <a:pt x="2183507" y="6857592"/>
                  </a:lnTo>
                  <a:cubicBezTo>
                    <a:pt x="2010198" y="6760782"/>
                    <a:pt x="1848127" y="6660513"/>
                    <a:pt x="1696860" y="6553329"/>
                  </a:cubicBezTo>
                  <a:cubicBezTo>
                    <a:pt x="1556397" y="6456086"/>
                    <a:pt x="1425874" y="6352792"/>
                    <a:pt x="1305292" y="6245609"/>
                  </a:cubicBezTo>
                  <a:cubicBezTo>
                    <a:pt x="829883" y="5820332"/>
                    <a:pt x="475051" y="5291760"/>
                    <a:pt x="220923" y="4626617"/>
                  </a:cubicBezTo>
                  <a:cubicBezTo>
                    <a:pt x="142263" y="4421110"/>
                    <a:pt x="82837" y="4226947"/>
                    <a:pt x="42265" y="4041321"/>
                  </a:cubicBezTo>
                  <a:lnTo>
                    <a:pt x="0" y="3795139"/>
                  </a:lnTo>
                  <a:close/>
                  <a:moveTo>
                    <a:pt x="5434888" y="1729"/>
                  </a:moveTo>
                  <a:lnTo>
                    <a:pt x="5448286" y="1729"/>
                  </a:lnTo>
                  <a:cubicBezTo>
                    <a:pt x="5418033" y="302967"/>
                    <a:pt x="5344560" y="600316"/>
                    <a:pt x="5227436" y="893774"/>
                  </a:cubicBezTo>
                  <a:cubicBezTo>
                    <a:pt x="5173844" y="1019974"/>
                    <a:pt x="5117227" y="1145742"/>
                    <a:pt x="5060177" y="1269781"/>
                  </a:cubicBezTo>
                  <a:cubicBezTo>
                    <a:pt x="4952995" y="1494521"/>
                    <a:pt x="4842785" y="1727905"/>
                    <a:pt x="4785736" y="1963449"/>
                  </a:cubicBezTo>
                  <a:cubicBezTo>
                    <a:pt x="4695407" y="2329084"/>
                    <a:pt x="4728687" y="2696879"/>
                    <a:pt x="4768880" y="3010651"/>
                  </a:cubicBezTo>
                  <a:cubicBezTo>
                    <a:pt x="4832844" y="3470935"/>
                    <a:pt x="4956451" y="4067793"/>
                    <a:pt x="5361416" y="4600686"/>
                  </a:cubicBezTo>
                  <a:cubicBezTo>
                    <a:pt x="5441371" y="4710462"/>
                    <a:pt x="5538614" y="4817646"/>
                    <a:pt x="5642341" y="4920939"/>
                  </a:cubicBezTo>
                  <a:cubicBezTo>
                    <a:pt x="5986797" y="5257618"/>
                    <a:pt x="6438438" y="5559287"/>
                    <a:pt x="6990779" y="5817306"/>
                  </a:cubicBezTo>
                  <a:cubicBezTo>
                    <a:pt x="7131674" y="5883431"/>
                    <a:pt x="7275593" y="5945235"/>
                    <a:pt x="7425997" y="6003148"/>
                  </a:cubicBezTo>
                  <a:cubicBezTo>
                    <a:pt x="7821020" y="6156144"/>
                    <a:pt x="8255805" y="6287963"/>
                    <a:pt x="8717818" y="6393418"/>
                  </a:cubicBezTo>
                  <a:cubicBezTo>
                    <a:pt x="9019489" y="6462137"/>
                    <a:pt x="9337150" y="6520050"/>
                    <a:pt x="9666913" y="6567592"/>
                  </a:cubicBezTo>
                  <a:lnTo>
                    <a:pt x="9666913" y="6576236"/>
                  </a:lnTo>
                  <a:cubicBezTo>
                    <a:pt x="9335853" y="6528262"/>
                    <a:pt x="9016896" y="6470348"/>
                    <a:pt x="8714362" y="6401198"/>
                  </a:cubicBezTo>
                  <a:cubicBezTo>
                    <a:pt x="8249322" y="6295742"/>
                    <a:pt x="7814105" y="6163492"/>
                    <a:pt x="7416056" y="6008767"/>
                  </a:cubicBezTo>
                  <a:cubicBezTo>
                    <a:pt x="7268679" y="5950854"/>
                    <a:pt x="7124759" y="5889050"/>
                    <a:pt x="6984296" y="5822924"/>
                  </a:cubicBezTo>
                  <a:cubicBezTo>
                    <a:pt x="6428930" y="5564474"/>
                    <a:pt x="5973832" y="5263236"/>
                    <a:pt x="5632400" y="4924397"/>
                  </a:cubicBezTo>
                  <a:cubicBezTo>
                    <a:pt x="5525216" y="4821103"/>
                    <a:pt x="5431863" y="4713487"/>
                    <a:pt x="5348018" y="4604143"/>
                  </a:cubicBezTo>
                  <a:cubicBezTo>
                    <a:pt x="4943053" y="4069089"/>
                    <a:pt x="4819014" y="3472232"/>
                    <a:pt x="4755482" y="3009786"/>
                  </a:cubicBezTo>
                  <a:cubicBezTo>
                    <a:pt x="4712262" y="2697743"/>
                    <a:pt x="4682010" y="2328220"/>
                    <a:pt x="4772337" y="1962585"/>
                  </a:cubicBezTo>
                  <a:cubicBezTo>
                    <a:pt x="4828955" y="1725312"/>
                    <a:pt x="4939596" y="1491927"/>
                    <a:pt x="5043322" y="1266755"/>
                  </a:cubicBezTo>
                  <a:cubicBezTo>
                    <a:pt x="5103397" y="1142716"/>
                    <a:pt x="5160446" y="1016517"/>
                    <a:pt x="5210581" y="890749"/>
                  </a:cubicBezTo>
                  <a:cubicBezTo>
                    <a:pt x="5327704" y="597723"/>
                    <a:pt x="5404635" y="300374"/>
                    <a:pt x="5434888" y="1729"/>
                  </a:cubicBezTo>
                  <a:close/>
                  <a:moveTo>
                    <a:pt x="5575783" y="1297"/>
                  </a:moveTo>
                  <a:lnTo>
                    <a:pt x="5589181" y="1297"/>
                  </a:lnTo>
                  <a:cubicBezTo>
                    <a:pt x="5555902" y="288272"/>
                    <a:pt x="5481997" y="573087"/>
                    <a:pt x="5368330" y="854012"/>
                  </a:cubicBezTo>
                  <a:cubicBezTo>
                    <a:pt x="5314738" y="979780"/>
                    <a:pt x="5254664" y="1107709"/>
                    <a:pt x="5197614" y="1231748"/>
                  </a:cubicBezTo>
                  <a:cubicBezTo>
                    <a:pt x="5090430" y="1454760"/>
                    <a:pt x="4979790" y="1685982"/>
                    <a:pt x="4919715" y="1921527"/>
                  </a:cubicBezTo>
                  <a:cubicBezTo>
                    <a:pt x="4825929" y="2282839"/>
                    <a:pt x="4856183" y="2652364"/>
                    <a:pt x="4896376" y="2964406"/>
                  </a:cubicBezTo>
                  <a:cubicBezTo>
                    <a:pt x="4956883" y="3424691"/>
                    <a:pt x="5077033" y="4021548"/>
                    <a:pt x="5472057" y="4554441"/>
                  </a:cubicBezTo>
                  <a:cubicBezTo>
                    <a:pt x="5555470" y="4664218"/>
                    <a:pt x="5649256" y="4771402"/>
                    <a:pt x="5752981" y="4874695"/>
                  </a:cubicBezTo>
                  <a:cubicBezTo>
                    <a:pt x="6094413" y="5213533"/>
                    <a:pt x="6546053" y="5515204"/>
                    <a:pt x="7094937" y="5773223"/>
                  </a:cubicBezTo>
                  <a:cubicBezTo>
                    <a:pt x="7232375" y="5837187"/>
                    <a:pt x="7376294" y="5898990"/>
                    <a:pt x="7526698" y="5956904"/>
                  </a:cubicBezTo>
                  <a:cubicBezTo>
                    <a:pt x="7921721" y="6109900"/>
                    <a:pt x="8353481" y="6239990"/>
                    <a:pt x="8818519" y="6343283"/>
                  </a:cubicBezTo>
                  <a:cubicBezTo>
                    <a:pt x="9090369" y="6405087"/>
                    <a:pt x="9373886" y="6457382"/>
                    <a:pt x="9666913" y="6500602"/>
                  </a:cubicBezTo>
                  <a:lnTo>
                    <a:pt x="9666913" y="6509246"/>
                  </a:lnTo>
                  <a:cubicBezTo>
                    <a:pt x="9372158" y="6465594"/>
                    <a:pt x="9086479" y="6413299"/>
                    <a:pt x="8811605" y="6351496"/>
                  </a:cubicBezTo>
                  <a:cubicBezTo>
                    <a:pt x="8349591" y="6248201"/>
                    <a:pt x="7914374" y="6118112"/>
                    <a:pt x="7516324" y="5965116"/>
                  </a:cubicBezTo>
                  <a:cubicBezTo>
                    <a:pt x="7368947" y="5907202"/>
                    <a:pt x="7225028" y="5845399"/>
                    <a:pt x="7084564" y="5779273"/>
                  </a:cubicBezTo>
                  <a:cubicBezTo>
                    <a:pt x="6535681" y="5521255"/>
                    <a:pt x="6080582" y="5217856"/>
                    <a:pt x="5739151" y="4879017"/>
                  </a:cubicBezTo>
                  <a:cubicBezTo>
                    <a:pt x="5635425" y="4775724"/>
                    <a:pt x="5542072" y="4668108"/>
                    <a:pt x="5458226" y="4558762"/>
                  </a:cubicBezTo>
                  <a:cubicBezTo>
                    <a:pt x="5059745" y="4023709"/>
                    <a:pt x="4942621" y="3427284"/>
                    <a:pt x="4882546" y="2966567"/>
                  </a:cubicBezTo>
                  <a:cubicBezTo>
                    <a:pt x="4842352" y="2652364"/>
                    <a:pt x="4812099" y="2282839"/>
                    <a:pt x="4905886" y="1919366"/>
                  </a:cubicBezTo>
                  <a:cubicBezTo>
                    <a:pt x="4965960" y="1683821"/>
                    <a:pt x="5076601" y="1452598"/>
                    <a:pt x="5180327" y="1229587"/>
                  </a:cubicBezTo>
                  <a:cubicBezTo>
                    <a:pt x="5240834" y="1105980"/>
                    <a:pt x="5300909" y="977619"/>
                    <a:pt x="5354501" y="851851"/>
                  </a:cubicBezTo>
                  <a:cubicBezTo>
                    <a:pt x="5468599" y="573087"/>
                    <a:pt x="5542072" y="287840"/>
                    <a:pt x="5575783" y="1297"/>
                  </a:cubicBezTo>
                  <a:close/>
                  <a:moveTo>
                    <a:pt x="5293994" y="1297"/>
                  </a:moveTo>
                  <a:lnTo>
                    <a:pt x="5307392" y="1297"/>
                  </a:lnTo>
                  <a:cubicBezTo>
                    <a:pt x="5277139" y="315069"/>
                    <a:pt x="5203665" y="624950"/>
                    <a:pt x="5083083" y="930511"/>
                  </a:cubicBezTo>
                  <a:cubicBezTo>
                    <a:pt x="5036406" y="1056710"/>
                    <a:pt x="4976332" y="1182478"/>
                    <a:pt x="4919283" y="1306517"/>
                  </a:cubicBezTo>
                  <a:cubicBezTo>
                    <a:pt x="4815557" y="1533851"/>
                    <a:pt x="4708806" y="1768963"/>
                    <a:pt x="4651756" y="2006668"/>
                  </a:cubicBezTo>
                  <a:cubicBezTo>
                    <a:pt x="4564885" y="2374031"/>
                    <a:pt x="4598597" y="2741827"/>
                    <a:pt x="4645273" y="3055599"/>
                  </a:cubicBezTo>
                  <a:cubicBezTo>
                    <a:pt x="4712262" y="3515884"/>
                    <a:pt x="4839328" y="4112741"/>
                    <a:pt x="5247749" y="4645633"/>
                  </a:cubicBezTo>
                  <a:cubicBezTo>
                    <a:pt x="5331595" y="4755410"/>
                    <a:pt x="5428405" y="4862594"/>
                    <a:pt x="5535589" y="4965888"/>
                  </a:cubicBezTo>
                  <a:cubicBezTo>
                    <a:pt x="5877020" y="5300404"/>
                    <a:pt x="6335575" y="5602075"/>
                    <a:pt x="6890942" y="5862254"/>
                  </a:cubicBezTo>
                  <a:cubicBezTo>
                    <a:pt x="7031838" y="5926218"/>
                    <a:pt x="7175758" y="5988023"/>
                    <a:pt x="7326160" y="6045935"/>
                  </a:cubicBezTo>
                  <a:cubicBezTo>
                    <a:pt x="7721184" y="6201092"/>
                    <a:pt x="8159427" y="6335072"/>
                    <a:pt x="8617983" y="6440527"/>
                  </a:cubicBezTo>
                  <a:cubicBezTo>
                    <a:pt x="8950770" y="6516161"/>
                    <a:pt x="9301711" y="6580989"/>
                    <a:pt x="9667345" y="6632852"/>
                  </a:cubicBezTo>
                  <a:lnTo>
                    <a:pt x="9667345" y="6642793"/>
                  </a:lnTo>
                  <a:cubicBezTo>
                    <a:pt x="9298685" y="6590498"/>
                    <a:pt x="8946016" y="6526101"/>
                    <a:pt x="8614525" y="6448739"/>
                  </a:cubicBezTo>
                  <a:cubicBezTo>
                    <a:pt x="8152944" y="6341123"/>
                    <a:pt x="7714269" y="6208872"/>
                    <a:pt x="7316220" y="6054147"/>
                  </a:cubicBezTo>
                  <a:cubicBezTo>
                    <a:pt x="7168842" y="5996234"/>
                    <a:pt x="7021464" y="5934431"/>
                    <a:pt x="6884460" y="5868305"/>
                  </a:cubicBezTo>
                  <a:cubicBezTo>
                    <a:pt x="6325635" y="5607693"/>
                    <a:pt x="5867512" y="5306455"/>
                    <a:pt x="5522623" y="4969778"/>
                  </a:cubicBezTo>
                  <a:cubicBezTo>
                    <a:pt x="5415440" y="4866483"/>
                    <a:pt x="5318629" y="4758867"/>
                    <a:pt x="5234783" y="4649523"/>
                  </a:cubicBezTo>
                  <a:cubicBezTo>
                    <a:pt x="4826361" y="4114469"/>
                    <a:pt x="4695840" y="3515884"/>
                    <a:pt x="4628850" y="3055167"/>
                  </a:cubicBezTo>
                  <a:cubicBezTo>
                    <a:pt x="4585198" y="2741395"/>
                    <a:pt x="4551920" y="2371870"/>
                    <a:pt x="4638790" y="2004076"/>
                  </a:cubicBezTo>
                  <a:cubicBezTo>
                    <a:pt x="4695407" y="1766370"/>
                    <a:pt x="4802591" y="1531258"/>
                    <a:pt x="4906318" y="1303924"/>
                  </a:cubicBezTo>
                  <a:cubicBezTo>
                    <a:pt x="4962934" y="1179885"/>
                    <a:pt x="5019984" y="1053685"/>
                    <a:pt x="5070118" y="927917"/>
                  </a:cubicBezTo>
                  <a:cubicBezTo>
                    <a:pt x="5190699" y="624518"/>
                    <a:pt x="5264173" y="312908"/>
                    <a:pt x="5293994" y="1297"/>
                  </a:cubicBezTo>
                  <a:close/>
                  <a:moveTo>
                    <a:pt x="5150073" y="1297"/>
                  </a:moveTo>
                  <a:lnTo>
                    <a:pt x="5163472" y="1297"/>
                  </a:lnTo>
                  <a:cubicBezTo>
                    <a:pt x="5140133" y="327603"/>
                    <a:pt x="5066228" y="651747"/>
                    <a:pt x="4942621" y="969840"/>
                  </a:cubicBezTo>
                  <a:cubicBezTo>
                    <a:pt x="4895512" y="1096040"/>
                    <a:pt x="4838895" y="1221807"/>
                    <a:pt x="4781845" y="1343686"/>
                  </a:cubicBezTo>
                  <a:cubicBezTo>
                    <a:pt x="4681145" y="1572748"/>
                    <a:pt x="4574394" y="1810454"/>
                    <a:pt x="4517344" y="2049888"/>
                  </a:cubicBezTo>
                  <a:cubicBezTo>
                    <a:pt x="4433499" y="2417251"/>
                    <a:pt x="4470667" y="2786775"/>
                    <a:pt x="4517344" y="3098818"/>
                  </a:cubicBezTo>
                  <a:cubicBezTo>
                    <a:pt x="4587359" y="3559535"/>
                    <a:pt x="4721339" y="4155959"/>
                    <a:pt x="5136243" y="4691014"/>
                  </a:cubicBezTo>
                  <a:cubicBezTo>
                    <a:pt x="5220088" y="4800790"/>
                    <a:pt x="5316900" y="4907974"/>
                    <a:pt x="5424084" y="5011268"/>
                  </a:cubicBezTo>
                  <a:cubicBezTo>
                    <a:pt x="5768540" y="5343623"/>
                    <a:pt x="6230554" y="5645293"/>
                    <a:pt x="6789377" y="5905473"/>
                  </a:cubicBezTo>
                  <a:cubicBezTo>
                    <a:pt x="6930272" y="5971598"/>
                    <a:pt x="7074193" y="6033402"/>
                    <a:pt x="7224595" y="6091316"/>
                  </a:cubicBezTo>
                  <a:cubicBezTo>
                    <a:pt x="7623076" y="6248201"/>
                    <a:pt x="8057862" y="6380452"/>
                    <a:pt x="8519875" y="6487636"/>
                  </a:cubicBezTo>
                  <a:cubicBezTo>
                    <a:pt x="8879026" y="6571913"/>
                    <a:pt x="9262813" y="6643225"/>
                    <a:pt x="9666480" y="6699411"/>
                  </a:cubicBezTo>
                  <a:lnTo>
                    <a:pt x="9666480" y="6708918"/>
                  </a:lnTo>
                  <a:cubicBezTo>
                    <a:pt x="9261516" y="6651869"/>
                    <a:pt x="8875568" y="6580557"/>
                    <a:pt x="8513393" y="6495848"/>
                  </a:cubicBezTo>
                  <a:cubicBezTo>
                    <a:pt x="8051379" y="6388664"/>
                    <a:pt x="7616161" y="6254252"/>
                    <a:pt x="7218112" y="6099527"/>
                  </a:cubicBezTo>
                  <a:cubicBezTo>
                    <a:pt x="7067710" y="6039452"/>
                    <a:pt x="6920332" y="5977649"/>
                    <a:pt x="6779869" y="5911524"/>
                  </a:cubicBezTo>
                  <a:cubicBezTo>
                    <a:pt x="6221045" y="5651345"/>
                    <a:pt x="5759032" y="5349674"/>
                    <a:pt x="5411118" y="5015158"/>
                  </a:cubicBezTo>
                  <a:cubicBezTo>
                    <a:pt x="5303934" y="4911864"/>
                    <a:pt x="5207123" y="4804248"/>
                    <a:pt x="5123278" y="4694903"/>
                  </a:cubicBezTo>
                  <a:cubicBezTo>
                    <a:pt x="4708373" y="4157688"/>
                    <a:pt x="4574826" y="3561263"/>
                    <a:pt x="4504379" y="3100547"/>
                  </a:cubicBezTo>
                  <a:cubicBezTo>
                    <a:pt x="4457701" y="2786775"/>
                    <a:pt x="4420534" y="2416819"/>
                    <a:pt x="4504379" y="2047294"/>
                  </a:cubicBezTo>
                  <a:cubicBezTo>
                    <a:pt x="4561428" y="1807860"/>
                    <a:pt x="4668612" y="1570154"/>
                    <a:pt x="4768880" y="1341093"/>
                  </a:cubicBezTo>
                  <a:cubicBezTo>
                    <a:pt x="4825929" y="1219214"/>
                    <a:pt x="4882979" y="1093015"/>
                    <a:pt x="4929656" y="967246"/>
                  </a:cubicBezTo>
                  <a:cubicBezTo>
                    <a:pt x="5053263" y="649153"/>
                    <a:pt x="5127167" y="327170"/>
                    <a:pt x="5150073" y="1297"/>
                  </a:cubicBezTo>
                  <a:close/>
                  <a:moveTo>
                    <a:pt x="5008747" y="1297"/>
                  </a:moveTo>
                  <a:lnTo>
                    <a:pt x="5022145" y="1297"/>
                  </a:lnTo>
                  <a:cubicBezTo>
                    <a:pt x="4998807" y="340136"/>
                    <a:pt x="4924902" y="676814"/>
                    <a:pt x="4801294" y="1009169"/>
                  </a:cubicBezTo>
                  <a:cubicBezTo>
                    <a:pt x="4754618" y="1132776"/>
                    <a:pt x="4697569" y="1258976"/>
                    <a:pt x="4643977" y="1378694"/>
                  </a:cubicBezTo>
                  <a:cubicBezTo>
                    <a:pt x="4543708" y="1612077"/>
                    <a:pt x="4439982" y="1851512"/>
                    <a:pt x="4386390" y="2093107"/>
                  </a:cubicBezTo>
                  <a:cubicBezTo>
                    <a:pt x="4302977" y="2462631"/>
                    <a:pt x="4343171" y="2832155"/>
                    <a:pt x="4389848" y="3144198"/>
                  </a:cubicBezTo>
                  <a:cubicBezTo>
                    <a:pt x="4463320" y="3604915"/>
                    <a:pt x="4600325" y="4201340"/>
                    <a:pt x="5022145" y="4736393"/>
                  </a:cubicBezTo>
                  <a:cubicBezTo>
                    <a:pt x="5109448" y="4846171"/>
                    <a:pt x="5206258" y="4953355"/>
                    <a:pt x="5313442" y="5056648"/>
                  </a:cubicBezTo>
                  <a:cubicBezTo>
                    <a:pt x="5661356" y="5386843"/>
                    <a:pt x="6122938" y="5686351"/>
                    <a:pt x="6688676" y="5948692"/>
                  </a:cubicBezTo>
                  <a:cubicBezTo>
                    <a:pt x="6829571" y="6014818"/>
                    <a:pt x="6973492" y="6076622"/>
                    <a:pt x="7123895" y="6136696"/>
                  </a:cubicBezTo>
                  <a:cubicBezTo>
                    <a:pt x="7522376" y="6293582"/>
                    <a:pt x="7960618" y="6427993"/>
                    <a:pt x="8419174" y="6537339"/>
                  </a:cubicBezTo>
                  <a:cubicBezTo>
                    <a:pt x="8805986" y="6628962"/>
                    <a:pt x="9224349" y="6706325"/>
                    <a:pt x="9666049" y="6767264"/>
                  </a:cubicBezTo>
                  <a:lnTo>
                    <a:pt x="9666049" y="6775908"/>
                  </a:lnTo>
                  <a:cubicBezTo>
                    <a:pt x="9222187" y="6714537"/>
                    <a:pt x="8802529" y="6637175"/>
                    <a:pt x="8412691" y="6545550"/>
                  </a:cubicBezTo>
                  <a:cubicBezTo>
                    <a:pt x="7954135" y="6436206"/>
                    <a:pt x="7515460" y="6299633"/>
                    <a:pt x="7117412" y="6142747"/>
                  </a:cubicBezTo>
                  <a:cubicBezTo>
                    <a:pt x="6967009" y="6084833"/>
                    <a:pt x="6819631" y="6023030"/>
                    <a:pt x="6679169" y="5956904"/>
                  </a:cubicBezTo>
                  <a:cubicBezTo>
                    <a:pt x="6113862" y="5692402"/>
                    <a:pt x="5651848" y="5392893"/>
                    <a:pt x="5303934" y="5060537"/>
                  </a:cubicBezTo>
                  <a:cubicBezTo>
                    <a:pt x="5193725" y="4957244"/>
                    <a:pt x="5096482" y="4849628"/>
                    <a:pt x="5009611" y="4740283"/>
                  </a:cubicBezTo>
                  <a:cubicBezTo>
                    <a:pt x="4588224" y="4203068"/>
                    <a:pt x="4450787" y="3606643"/>
                    <a:pt x="4377314" y="3145926"/>
                  </a:cubicBezTo>
                  <a:cubicBezTo>
                    <a:pt x="4327180" y="2831723"/>
                    <a:pt x="4290444" y="2462199"/>
                    <a:pt x="4370831" y="2090514"/>
                  </a:cubicBezTo>
                  <a:cubicBezTo>
                    <a:pt x="4424423" y="1848919"/>
                    <a:pt x="4531607" y="1609484"/>
                    <a:pt x="4631875" y="1376100"/>
                  </a:cubicBezTo>
                  <a:cubicBezTo>
                    <a:pt x="4685467" y="1256383"/>
                    <a:pt x="4742516" y="1130616"/>
                    <a:pt x="4789193" y="1006575"/>
                  </a:cubicBezTo>
                  <a:cubicBezTo>
                    <a:pt x="4912800" y="675949"/>
                    <a:pt x="4986705" y="339703"/>
                    <a:pt x="5008747" y="1297"/>
                  </a:cubicBezTo>
                  <a:close/>
                  <a:moveTo>
                    <a:pt x="4865691" y="1297"/>
                  </a:moveTo>
                  <a:lnTo>
                    <a:pt x="4879089" y="1297"/>
                  </a:lnTo>
                  <a:cubicBezTo>
                    <a:pt x="4862666" y="352670"/>
                    <a:pt x="4788761" y="703609"/>
                    <a:pt x="4661697" y="1048499"/>
                  </a:cubicBezTo>
                  <a:cubicBezTo>
                    <a:pt x="4615020" y="1172538"/>
                    <a:pt x="4561428" y="1296577"/>
                    <a:pt x="4507836" y="1416295"/>
                  </a:cubicBezTo>
                  <a:cubicBezTo>
                    <a:pt x="4407567" y="1649678"/>
                    <a:pt x="4303842" y="1891273"/>
                    <a:pt x="4253707" y="2135030"/>
                  </a:cubicBezTo>
                  <a:cubicBezTo>
                    <a:pt x="4173320" y="2511036"/>
                    <a:pt x="4216971" y="2895255"/>
                    <a:pt x="4267105" y="3190442"/>
                  </a:cubicBezTo>
                  <a:cubicBezTo>
                    <a:pt x="4344036" y="3651159"/>
                    <a:pt x="4484930" y="4247584"/>
                    <a:pt x="4909775" y="4782638"/>
                  </a:cubicBezTo>
                  <a:cubicBezTo>
                    <a:pt x="4996645" y="4892416"/>
                    <a:pt x="5096914" y="4999599"/>
                    <a:pt x="5207555" y="5102893"/>
                  </a:cubicBezTo>
                  <a:cubicBezTo>
                    <a:pt x="5555470" y="5431358"/>
                    <a:pt x="6020509" y="5730435"/>
                    <a:pt x="6586247" y="5994937"/>
                  </a:cubicBezTo>
                  <a:cubicBezTo>
                    <a:pt x="6730168" y="6061062"/>
                    <a:pt x="6874087" y="6122866"/>
                    <a:pt x="7024491" y="6180779"/>
                  </a:cubicBezTo>
                  <a:cubicBezTo>
                    <a:pt x="7426430" y="6339826"/>
                    <a:pt x="7861214" y="6476399"/>
                    <a:pt x="8319770" y="6585744"/>
                  </a:cubicBezTo>
                  <a:cubicBezTo>
                    <a:pt x="8733378" y="6684284"/>
                    <a:pt x="9185883" y="6769425"/>
                    <a:pt x="9666913" y="6835982"/>
                  </a:cubicBezTo>
                  <a:lnTo>
                    <a:pt x="9666913" y="6844626"/>
                  </a:lnTo>
                  <a:cubicBezTo>
                    <a:pt x="9184585" y="6778069"/>
                    <a:pt x="8730784" y="6692928"/>
                    <a:pt x="8316312" y="6593955"/>
                  </a:cubicBezTo>
                  <a:cubicBezTo>
                    <a:pt x="7854731" y="6484179"/>
                    <a:pt x="7419514" y="6348038"/>
                    <a:pt x="7018008" y="6188992"/>
                  </a:cubicBezTo>
                  <a:cubicBezTo>
                    <a:pt x="6867604" y="6131078"/>
                    <a:pt x="6720226" y="6067113"/>
                    <a:pt x="6579764" y="6000988"/>
                  </a:cubicBezTo>
                  <a:cubicBezTo>
                    <a:pt x="6010567" y="5736486"/>
                    <a:pt x="5545529" y="5437409"/>
                    <a:pt x="5194157" y="5106782"/>
                  </a:cubicBezTo>
                  <a:cubicBezTo>
                    <a:pt x="5083948" y="5003488"/>
                    <a:pt x="4986705" y="4895872"/>
                    <a:pt x="4899835" y="4786528"/>
                  </a:cubicBezTo>
                  <a:cubicBezTo>
                    <a:pt x="4471532" y="4249313"/>
                    <a:pt x="4327612" y="3650727"/>
                    <a:pt x="4254139" y="3190010"/>
                  </a:cubicBezTo>
                  <a:cubicBezTo>
                    <a:pt x="4204005" y="2896552"/>
                    <a:pt x="4156895" y="2510604"/>
                    <a:pt x="4240741" y="2134598"/>
                  </a:cubicBezTo>
                  <a:cubicBezTo>
                    <a:pt x="4290876" y="1890841"/>
                    <a:pt x="4394601" y="1647084"/>
                    <a:pt x="4494870" y="1413701"/>
                  </a:cubicBezTo>
                  <a:cubicBezTo>
                    <a:pt x="4548030" y="1293552"/>
                    <a:pt x="4601622" y="1169945"/>
                    <a:pt x="4645273" y="1045906"/>
                  </a:cubicBezTo>
                  <a:cubicBezTo>
                    <a:pt x="4775796" y="701016"/>
                    <a:pt x="4849268" y="351805"/>
                    <a:pt x="4865691" y="1297"/>
                  </a:cubicBezTo>
                  <a:close/>
                  <a:moveTo>
                    <a:pt x="4438253" y="1297"/>
                  </a:moveTo>
                  <a:lnTo>
                    <a:pt x="4451652" y="1297"/>
                  </a:lnTo>
                  <a:cubicBezTo>
                    <a:pt x="4441278" y="391567"/>
                    <a:pt x="4371263" y="779675"/>
                    <a:pt x="4237284" y="1163894"/>
                  </a:cubicBezTo>
                  <a:cubicBezTo>
                    <a:pt x="4194064" y="1285772"/>
                    <a:pt x="4143498" y="1407650"/>
                    <a:pt x="4096821" y="1525207"/>
                  </a:cubicBezTo>
                  <a:cubicBezTo>
                    <a:pt x="4000010" y="1765073"/>
                    <a:pt x="3899309" y="2014880"/>
                    <a:pt x="3852633" y="2264687"/>
                  </a:cubicBezTo>
                  <a:cubicBezTo>
                    <a:pt x="3782187" y="2644584"/>
                    <a:pt x="3832320" y="3030532"/>
                    <a:pt x="3889369" y="3323990"/>
                  </a:cubicBezTo>
                  <a:cubicBezTo>
                    <a:pt x="3972783" y="3784706"/>
                    <a:pt x="4130100" y="4381564"/>
                    <a:pt x="4575258" y="4918347"/>
                  </a:cubicBezTo>
                  <a:cubicBezTo>
                    <a:pt x="4665586" y="5027691"/>
                    <a:pt x="4766286" y="5135307"/>
                    <a:pt x="4879953" y="5236440"/>
                  </a:cubicBezTo>
                  <a:cubicBezTo>
                    <a:pt x="5231326" y="5560584"/>
                    <a:pt x="5706304" y="5860093"/>
                    <a:pt x="6285442" y="6126323"/>
                  </a:cubicBezTo>
                  <a:cubicBezTo>
                    <a:pt x="6425904" y="6192449"/>
                    <a:pt x="6573281" y="6256413"/>
                    <a:pt x="6723685" y="6314327"/>
                  </a:cubicBezTo>
                  <a:cubicBezTo>
                    <a:pt x="7128648" y="6475103"/>
                    <a:pt x="7566892" y="6615565"/>
                    <a:pt x="8021989" y="6729231"/>
                  </a:cubicBezTo>
                  <a:cubicBezTo>
                    <a:pt x="8202645" y="6774179"/>
                    <a:pt x="8391946" y="6816966"/>
                    <a:pt x="8590321" y="6858456"/>
                  </a:cubicBezTo>
                  <a:lnTo>
                    <a:pt x="8546671" y="6858456"/>
                  </a:lnTo>
                  <a:cubicBezTo>
                    <a:pt x="8362557" y="6819992"/>
                    <a:pt x="8186222" y="6779798"/>
                    <a:pt x="8018964" y="6737876"/>
                  </a:cubicBezTo>
                  <a:cubicBezTo>
                    <a:pt x="7560409" y="6624641"/>
                    <a:pt x="7122165" y="6484179"/>
                    <a:pt x="6717202" y="6322971"/>
                  </a:cubicBezTo>
                  <a:cubicBezTo>
                    <a:pt x="6566798" y="6262896"/>
                    <a:pt x="6419421" y="6198932"/>
                    <a:pt x="6275502" y="6134968"/>
                  </a:cubicBezTo>
                  <a:cubicBezTo>
                    <a:pt x="5696365" y="5866576"/>
                    <a:pt x="5221385" y="5564906"/>
                    <a:pt x="4866555" y="5242923"/>
                  </a:cubicBezTo>
                  <a:cubicBezTo>
                    <a:pt x="4752457" y="5139629"/>
                    <a:pt x="4652188" y="5032013"/>
                    <a:pt x="4561860" y="4922669"/>
                  </a:cubicBezTo>
                  <a:cubicBezTo>
                    <a:pt x="4117134" y="4383293"/>
                    <a:pt x="3959817" y="3784706"/>
                    <a:pt x="3875971" y="3326151"/>
                  </a:cubicBezTo>
                  <a:cubicBezTo>
                    <a:pt x="3819355" y="3030964"/>
                    <a:pt x="3765762" y="2644584"/>
                    <a:pt x="3839235" y="2262526"/>
                  </a:cubicBezTo>
                  <a:cubicBezTo>
                    <a:pt x="3885911" y="2012287"/>
                    <a:pt x="3986180" y="1764641"/>
                    <a:pt x="4083423" y="1523045"/>
                  </a:cubicBezTo>
                  <a:cubicBezTo>
                    <a:pt x="4130100" y="1405489"/>
                    <a:pt x="4180235" y="1283611"/>
                    <a:pt x="4223886" y="1161733"/>
                  </a:cubicBezTo>
                  <a:cubicBezTo>
                    <a:pt x="4357866" y="779675"/>
                    <a:pt x="4428313" y="391567"/>
                    <a:pt x="4438253" y="1297"/>
                  </a:cubicBezTo>
                  <a:close/>
                  <a:moveTo>
                    <a:pt x="3715197" y="1297"/>
                  </a:moveTo>
                  <a:lnTo>
                    <a:pt x="3728595" y="1297"/>
                  </a:lnTo>
                  <a:cubicBezTo>
                    <a:pt x="3738534" y="453370"/>
                    <a:pt x="3671545" y="907604"/>
                    <a:pt x="3531083" y="1357948"/>
                  </a:cubicBezTo>
                  <a:cubicBezTo>
                    <a:pt x="3494347" y="1473776"/>
                    <a:pt x="3450694" y="1591332"/>
                    <a:pt x="3410501" y="1704998"/>
                  </a:cubicBezTo>
                  <a:cubicBezTo>
                    <a:pt x="3320173" y="1956967"/>
                    <a:pt x="3226388" y="2217146"/>
                    <a:pt x="3186194" y="2479486"/>
                  </a:cubicBezTo>
                  <a:cubicBezTo>
                    <a:pt x="3142542" y="2782886"/>
                    <a:pt x="3162423" y="3121725"/>
                    <a:pt x="3259665" y="3549162"/>
                  </a:cubicBezTo>
                  <a:cubicBezTo>
                    <a:pt x="3410070" y="4230297"/>
                    <a:pt x="3641292" y="4723861"/>
                    <a:pt x="4012544" y="5147409"/>
                  </a:cubicBezTo>
                  <a:cubicBezTo>
                    <a:pt x="4106330" y="5254592"/>
                    <a:pt x="4213513" y="5362207"/>
                    <a:pt x="4330638" y="5463341"/>
                  </a:cubicBezTo>
                  <a:cubicBezTo>
                    <a:pt x="4691950" y="5774951"/>
                    <a:pt x="5177302" y="6072299"/>
                    <a:pt x="5776320" y="6347174"/>
                  </a:cubicBezTo>
                  <a:cubicBezTo>
                    <a:pt x="5923697" y="6415028"/>
                    <a:pt x="6071074" y="6478992"/>
                    <a:pt x="6221478" y="6539067"/>
                  </a:cubicBezTo>
                  <a:cubicBezTo>
                    <a:pt x="6514504" y="6655326"/>
                    <a:pt x="6818767" y="6762510"/>
                    <a:pt x="7132106" y="6858889"/>
                  </a:cubicBezTo>
                  <a:lnTo>
                    <a:pt x="7102285" y="6858889"/>
                  </a:lnTo>
                  <a:cubicBezTo>
                    <a:pt x="6797589" y="6765103"/>
                    <a:pt x="6500242" y="6660513"/>
                    <a:pt x="6214995" y="6546414"/>
                  </a:cubicBezTo>
                  <a:cubicBezTo>
                    <a:pt x="6064159" y="6486339"/>
                    <a:pt x="5913757" y="6422375"/>
                    <a:pt x="5769837" y="6356249"/>
                  </a:cubicBezTo>
                  <a:cubicBezTo>
                    <a:pt x="5167361" y="6079214"/>
                    <a:pt x="4682010" y="5781866"/>
                    <a:pt x="4320697" y="5468095"/>
                  </a:cubicBezTo>
                  <a:cubicBezTo>
                    <a:pt x="4203573" y="5366962"/>
                    <a:pt x="4096821" y="5259346"/>
                    <a:pt x="3999578" y="5152162"/>
                  </a:cubicBezTo>
                  <a:cubicBezTo>
                    <a:pt x="3627894" y="4726885"/>
                    <a:pt x="3397102" y="4233322"/>
                    <a:pt x="3243243" y="3549594"/>
                  </a:cubicBezTo>
                  <a:cubicBezTo>
                    <a:pt x="3186194" y="3281203"/>
                    <a:pt x="3112721" y="2878400"/>
                    <a:pt x="3172796" y="2477758"/>
                  </a:cubicBezTo>
                  <a:cubicBezTo>
                    <a:pt x="3212988" y="2215417"/>
                    <a:pt x="3306775" y="1955237"/>
                    <a:pt x="3397102" y="1703270"/>
                  </a:cubicBezTo>
                  <a:cubicBezTo>
                    <a:pt x="3437296" y="1589603"/>
                    <a:pt x="3477491" y="1472047"/>
                    <a:pt x="3514226" y="1356220"/>
                  </a:cubicBezTo>
                  <a:cubicBezTo>
                    <a:pt x="3658147" y="908036"/>
                    <a:pt x="3725137" y="453370"/>
                    <a:pt x="3715197" y="1297"/>
                  </a:cubicBezTo>
                  <a:close/>
                  <a:moveTo>
                    <a:pt x="3566955" y="1297"/>
                  </a:moveTo>
                  <a:lnTo>
                    <a:pt x="3583809" y="1297"/>
                  </a:lnTo>
                  <a:cubicBezTo>
                    <a:pt x="3593751" y="465903"/>
                    <a:pt x="3530218" y="932671"/>
                    <a:pt x="3386299" y="1395117"/>
                  </a:cubicBezTo>
                  <a:cubicBezTo>
                    <a:pt x="3353019" y="1510944"/>
                    <a:pt x="3312826" y="1628500"/>
                    <a:pt x="3272631" y="1740006"/>
                  </a:cubicBezTo>
                  <a:cubicBezTo>
                    <a:pt x="3182303" y="1994135"/>
                    <a:pt x="3091976" y="2258205"/>
                    <a:pt x="3055239" y="2520545"/>
                  </a:cubicBezTo>
                  <a:cubicBezTo>
                    <a:pt x="3011588" y="2826105"/>
                    <a:pt x="3034926" y="3167104"/>
                    <a:pt x="3132169" y="3592381"/>
                  </a:cubicBezTo>
                  <a:cubicBezTo>
                    <a:pt x="3228980" y="4015497"/>
                    <a:pt x="3413094" y="4643472"/>
                    <a:pt x="3898445" y="5192789"/>
                  </a:cubicBezTo>
                  <a:cubicBezTo>
                    <a:pt x="3995256" y="5299972"/>
                    <a:pt x="4102439" y="5407588"/>
                    <a:pt x="4223022" y="5508721"/>
                  </a:cubicBezTo>
                  <a:cubicBezTo>
                    <a:pt x="4587792" y="5822492"/>
                    <a:pt x="5063203" y="6111629"/>
                    <a:pt x="5675619" y="6392554"/>
                  </a:cubicBezTo>
                  <a:cubicBezTo>
                    <a:pt x="5822996" y="6458678"/>
                    <a:pt x="5973400" y="6522644"/>
                    <a:pt x="6120777" y="6584447"/>
                  </a:cubicBezTo>
                  <a:cubicBezTo>
                    <a:pt x="6369287" y="6682122"/>
                    <a:pt x="6624280" y="6773747"/>
                    <a:pt x="6884460" y="6858024"/>
                  </a:cubicBezTo>
                  <a:lnTo>
                    <a:pt x="6853343" y="6858024"/>
                  </a:lnTo>
                  <a:cubicBezTo>
                    <a:pt x="6600943" y="6775908"/>
                    <a:pt x="6353296" y="6686444"/>
                    <a:pt x="6113862" y="6590931"/>
                  </a:cubicBezTo>
                  <a:cubicBezTo>
                    <a:pt x="5963026" y="6531288"/>
                    <a:pt x="5812624" y="6467323"/>
                    <a:pt x="5665247" y="6399037"/>
                  </a:cubicBezTo>
                  <a:cubicBezTo>
                    <a:pt x="5052831" y="6118112"/>
                    <a:pt x="4577851" y="5828975"/>
                    <a:pt x="4209623" y="5513043"/>
                  </a:cubicBezTo>
                  <a:cubicBezTo>
                    <a:pt x="4092499" y="5411910"/>
                    <a:pt x="3982290" y="5304294"/>
                    <a:pt x="3888505" y="5197111"/>
                  </a:cubicBezTo>
                  <a:cubicBezTo>
                    <a:pt x="3399696" y="4645633"/>
                    <a:pt x="3216015" y="4018091"/>
                    <a:pt x="3118771" y="3594543"/>
                  </a:cubicBezTo>
                  <a:cubicBezTo>
                    <a:pt x="3021528" y="3168832"/>
                    <a:pt x="2994731" y="2826105"/>
                    <a:pt x="3038384" y="2520545"/>
                  </a:cubicBezTo>
                  <a:cubicBezTo>
                    <a:pt x="3078578" y="2256043"/>
                    <a:pt x="3168906" y="1994135"/>
                    <a:pt x="3259234" y="1737845"/>
                  </a:cubicBezTo>
                  <a:cubicBezTo>
                    <a:pt x="3295971" y="1626340"/>
                    <a:pt x="3339622" y="1510944"/>
                    <a:pt x="3372899" y="1395117"/>
                  </a:cubicBezTo>
                  <a:cubicBezTo>
                    <a:pt x="3516821" y="932671"/>
                    <a:pt x="3580353" y="465903"/>
                    <a:pt x="3566955" y="1297"/>
                  </a:cubicBezTo>
                  <a:close/>
                  <a:moveTo>
                    <a:pt x="3423467" y="1297"/>
                  </a:moveTo>
                  <a:lnTo>
                    <a:pt x="3436865" y="1297"/>
                  </a:lnTo>
                  <a:cubicBezTo>
                    <a:pt x="3453720" y="478437"/>
                    <a:pt x="3390188" y="959467"/>
                    <a:pt x="3246268" y="1434446"/>
                  </a:cubicBezTo>
                  <a:cubicBezTo>
                    <a:pt x="3212557" y="1549842"/>
                    <a:pt x="3172364" y="1663508"/>
                    <a:pt x="3135627" y="1775013"/>
                  </a:cubicBezTo>
                  <a:cubicBezTo>
                    <a:pt x="3048324" y="2033033"/>
                    <a:pt x="2957995" y="2297534"/>
                    <a:pt x="2921258" y="2563764"/>
                  </a:cubicBezTo>
                  <a:cubicBezTo>
                    <a:pt x="2878041" y="2871485"/>
                    <a:pt x="2907861" y="3212484"/>
                    <a:pt x="3005104" y="3637761"/>
                  </a:cubicBezTo>
                  <a:cubicBezTo>
                    <a:pt x="3165880" y="4311116"/>
                    <a:pt x="3413525" y="4818942"/>
                    <a:pt x="3788238" y="5238168"/>
                  </a:cubicBezTo>
                  <a:cubicBezTo>
                    <a:pt x="3885047" y="5345352"/>
                    <a:pt x="3992231" y="5452968"/>
                    <a:pt x="4112813" y="5554101"/>
                  </a:cubicBezTo>
                  <a:cubicBezTo>
                    <a:pt x="4481040" y="5865712"/>
                    <a:pt x="4956451" y="6154848"/>
                    <a:pt x="5575351" y="6435773"/>
                  </a:cubicBezTo>
                  <a:cubicBezTo>
                    <a:pt x="5722728" y="6503627"/>
                    <a:pt x="5873131" y="6567592"/>
                    <a:pt x="6020509" y="6627666"/>
                  </a:cubicBezTo>
                  <a:cubicBezTo>
                    <a:pt x="6223206" y="6709783"/>
                    <a:pt x="6432387" y="6786281"/>
                    <a:pt x="6644161" y="6857592"/>
                  </a:cubicBezTo>
                  <a:lnTo>
                    <a:pt x="6615637" y="6857592"/>
                  </a:lnTo>
                  <a:cubicBezTo>
                    <a:pt x="6411209" y="6788009"/>
                    <a:pt x="6210240" y="6714537"/>
                    <a:pt x="6014025" y="6635877"/>
                  </a:cubicBezTo>
                  <a:cubicBezTo>
                    <a:pt x="5863191" y="6574074"/>
                    <a:pt x="5712788" y="6510110"/>
                    <a:pt x="5565410" y="6443985"/>
                  </a:cubicBezTo>
                  <a:cubicBezTo>
                    <a:pt x="4949536" y="6160899"/>
                    <a:pt x="4467642" y="5871762"/>
                    <a:pt x="4102871" y="5557991"/>
                  </a:cubicBezTo>
                  <a:cubicBezTo>
                    <a:pt x="3982290" y="5456858"/>
                    <a:pt x="3872082" y="5349242"/>
                    <a:pt x="3774838" y="5242058"/>
                  </a:cubicBezTo>
                  <a:cubicBezTo>
                    <a:pt x="3400127" y="4822832"/>
                    <a:pt x="3149025" y="4312846"/>
                    <a:pt x="2991707" y="3639491"/>
                  </a:cubicBezTo>
                  <a:cubicBezTo>
                    <a:pt x="2891006" y="3214213"/>
                    <a:pt x="2864210" y="2871485"/>
                    <a:pt x="2907861" y="2563764"/>
                  </a:cubicBezTo>
                  <a:cubicBezTo>
                    <a:pt x="2941572" y="2297534"/>
                    <a:pt x="3031900" y="2031303"/>
                    <a:pt x="3122227" y="1775013"/>
                  </a:cubicBezTo>
                  <a:cubicBezTo>
                    <a:pt x="3159398" y="1663508"/>
                    <a:pt x="3199590" y="1548113"/>
                    <a:pt x="3232870" y="1432286"/>
                  </a:cubicBezTo>
                  <a:cubicBezTo>
                    <a:pt x="3376790" y="957306"/>
                    <a:pt x="3440323" y="476276"/>
                    <a:pt x="3423467" y="1297"/>
                  </a:cubicBezTo>
                  <a:close/>
                  <a:moveTo>
                    <a:pt x="3276521" y="1297"/>
                  </a:moveTo>
                  <a:lnTo>
                    <a:pt x="3293377" y="1297"/>
                  </a:lnTo>
                  <a:cubicBezTo>
                    <a:pt x="3313258" y="490971"/>
                    <a:pt x="3249726" y="984535"/>
                    <a:pt x="3105805" y="1473776"/>
                  </a:cubicBezTo>
                  <a:cubicBezTo>
                    <a:pt x="3072095" y="1587442"/>
                    <a:pt x="3035357" y="1701108"/>
                    <a:pt x="2998622" y="1812614"/>
                  </a:cubicBezTo>
                  <a:cubicBezTo>
                    <a:pt x="2911319" y="2071065"/>
                    <a:pt x="2820991" y="2339456"/>
                    <a:pt x="2787713" y="2607848"/>
                  </a:cubicBezTo>
                  <a:cubicBezTo>
                    <a:pt x="2747519" y="2917297"/>
                    <a:pt x="2777772" y="3258297"/>
                    <a:pt x="2881497" y="3683573"/>
                  </a:cubicBezTo>
                  <a:cubicBezTo>
                    <a:pt x="3042273" y="4356929"/>
                    <a:pt x="3296402" y="4864755"/>
                    <a:pt x="3674571" y="5283981"/>
                  </a:cubicBezTo>
                  <a:cubicBezTo>
                    <a:pt x="3771814" y="5391164"/>
                    <a:pt x="3882022" y="5498780"/>
                    <a:pt x="4002604" y="5599913"/>
                  </a:cubicBezTo>
                  <a:cubicBezTo>
                    <a:pt x="4370831" y="5909363"/>
                    <a:pt x="4852726" y="6196771"/>
                    <a:pt x="5471625" y="6481585"/>
                  </a:cubicBezTo>
                  <a:cubicBezTo>
                    <a:pt x="5619002" y="6547711"/>
                    <a:pt x="5769837" y="6611675"/>
                    <a:pt x="5920240" y="6673478"/>
                  </a:cubicBezTo>
                  <a:cubicBezTo>
                    <a:pt x="6081880" y="6737876"/>
                    <a:pt x="6244384" y="6799679"/>
                    <a:pt x="6409913" y="6858024"/>
                  </a:cubicBezTo>
                  <a:lnTo>
                    <a:pt x="6380956" y="6858024"/>
                  </a:lnTo>
                  <a:cubicBezTo>
                    <a:pt x="6222774" y="6801840"/>
                    <a:pt x="6066753" y="6742629"/>
                    <a:pt x="5913757" y="6679961"/>
                  </a:cubicBezTo>
                  <a:cubicBezTo>
                    <a:pt x="5762922" y="6620318"/>
                    <a:pt x="5612519" y="6556355"/>
                    <a:pt x="5465142" y="6488068"/>
                  </a:cubicBezTo>
                  <a:cubicBezTo>
                    <a:pt x="4842785" y="6203253"/>
                    <a:pt x="4360891" y="5916278"/>
                    <a:pt x="3992663" y="5604236"/>
                  </a:cubicBezTo>
                  <a:cubicBezTo>
                    <a:pt x="3872082" y="5503103"/>
                    <a:pt x="3761872" y="5395487"/>
                    <a:pt x="3664629" y="5288303"/>
                  </a:cubicBezTo>
                  <a:cubicBezTo>
                    <a:pt x="3283004" y="4869077"/>
                    <a:pt x="3028443" y="4359091"/>
                    <a:pt x="2864642" y="3685734"/>
                  </a:cubicBezTo>
                  <a:cubicBezTo>
                    <a:pt x="2764374" y="3260457"/>
                    <a:pt x="2734121" y="2917730"/>
                    <a:pt x="2774314" y="2605687"/>
                  </a:cubicBezTo>
                  <a:cubicBezTo>
                    <a:pt x="2807594" y="2336863"/>
                    <a:pt x="2897921" y="2068472"/>
                    <a:pt x="2981766" y="1810454"/>
                  </a:cubicBezTo>
                  <a:cubicBezTo>
                    <a:pt x="3018935" y="1698947"/>
                    <a:pt x="3059128" y="1585281"/>
                    <a:pt x="3092408" y="1471615"/>
                  </a:cubicBezTo>
                  <a:cubicBezTo>
                    <a:pt x="3236328" y="982373"/>
                    <a:pt x="3296402" y="488809"/>
                    <a:pt x="3276521" y="1297"/>
                  </a:cubicBezTo>
                  <a:close/>
                  <a:moveTo>
                    <a:pt x="3132169" y="1297"/>
                  </a:moveTo>
                  <a:lnTo>
                    <a:pt x="3145566" y="1297"/>
                  </a:lnTo>
                  <a:cubicBezTo>
                    <a:pt x="3168906" y="501343"/>
                    <a:pt x="3108830" y="1009169"/>
                    <a:pt x="2964911" y="1513105"/>
                  </a:cubicBezTo>
                  <a:cubicBezTo>
                    <a:pt x="2931201" y="1624611"/>
                    <a:pt x="2894463" y="1738277"/>
                    <a:pt x="2857726" y="1845461"/>
                  </a:cubicBezTo>
                  <a:cubicBezTo>
                    <a:pt x="2774314" y="2107801"/>
                    <a:pt x="2687012" y="2378353"/>
                    <a:pt x="2653732" y="2651066"/>
                  </a:cubicBezTo>
                  <a:cubicBezTo>
                    <a:pt x="2616996" y="2960516"/>
                    <a:pt x="2650275" y="3303677"/>
                    <a:pt x="2754001" y="3728954"/>
                  </a:cubicBezTo>
                  <a:cubicBezTo>
                    <a:pt x="2921258" y="4400148"/>
                    <a:pt x="3179278" y="4910135"/>
                    <a:pt x="3563930" y="5329361"/>
                  </a:cubicBezTo>
                  <a:cubicBezTo>
                    <a:pt x="3661173" y="5436545"/>
                    <a:pt x="3774838" y="5544161"/>
                    <a:pt x="3895420" y="5643133"/>
                  </a:cubicBezTo>
                  <a:cubicBezTo>
                    <a:pt x="4263647" y="5950854"/>
                    <a:pt x="4745542" y="6239990"/>
                    <a:pt x="5371356" y="6524804"/>
                  </a:cubicBezTo>
                  <a:cubicBezTo>
                    <a:pt x="5518733" y="6593091"/>
                    <a:pt x="5672594" y="6657055"/>
                    <a:pt x="5819971" y="6718859"/>
                  </a:cubicBezTo>
                  <a:cubicBezTo>
                    <a:pt x="5940552" y="6766400"/>
                    <a:pt x="6061566" y="6813076"/>
                    <a:pt x="6183877" y="6858024"/>
                  </a:cubicBezTo>
                  <a:lnTo>
                    <a:pt x="6156648" y="6858024"/>
                  </a:lnTo>
                  <a:cubicBezTo>
                    <a:pt x="6040821" y="6815238"/>
                    <a:pt x="5925858" y="6771154"/>
                    <a:pt x="5813056" y="6725342"/>
                  </a:cubicBezTo>
                  <a:cubicBezTo>
                    <a:pt x="5662221" y="6665699"/>
                    <a:pt x="5511818" y="6599574"/>
                    <a:pt x="5364441" y="6531288"/>
                  </a:cubicBezTo>
                  <a:cubicBezTo>
                    <a:pt x="4735169" y="6246473"/>
                    <a:pt x="4253275" y="5957337"/>
                    <a:pt x="3882022" y="5649616"/>
                  </a:cubicBezTo>
                  <a:cubicBezTo>
                    <a:pt x="3761440" y="5548483"/>
                    <a:pt x="3650800" y="5443028"/>
                    <a:pt x="3550532" y="5333683"/>
                  </a:cubicBezTo>
                  <a:cubicBezTo>
                    <a:pt x="3165448" y="4912296"/>
                    <a:pt x="2907861" y="4404038"/>
                    <a:pt x="2740603" y="3728954"/>
                  </a:cubicBezTo>
                  <a:cubicBezTo>
                    <a:pt x="2633852" y="3303677"/>
                    <a:pt x="2603598" y="2960948"/>
                    <a:pt x="2640334" y="2648906"/>
                  </a:cubicBezTo>
                  <a:cubicBezTo>
                    <a:pt x="2673614" y="2378353"/>
                    <a:pt x="2760485" y="2105641"/>
                    <a:pt x="2844328" y="1845461"/>
                  </a:cubicBezTo>
                  <a:cubicBezTo>
                    <a:pt x="2881065" y="1736116"/>
                    <a:pt x="2917801" y="1622449"/>
                    <a:pt x="2948056" y="1510944"/>
                  </a:cubicBezTo>
                  <a:cubicBezTo>
                    <a:pt x="3095432" y="1007009"/>
                    <a:pt x="3155507" y="500911"/>
                    <a:pt x="3132169" y="1297"/>
                  </a:cubicBezTo>
                  <a:close/>
                  <a:moveTo>
                    <a:pt x="1666605" y="1297"/>
                  </a:moveTo>
                  <a:lnTo>
                    <a:pt x="1680003" y="1297"/>
                  </a:lnTo>
                  <a:cubicBezTo>
                    <a:pt x="1680003" y="7348"/>
                    <a:pt x="1680003" y="13831"/>
                    <a:pt x="1680003" y="19882"/>
                  </a:cubicBezTo>
                  <a:cubicBezTo>
                    <a:pt x="1737053" y="624950"/>
                    <a:pt x="1693402" y="1256815"/>
                    <a:pt x="1549482" y="1899053"/>
                  </a:cubicBezTo>
                  <a:cubicBezTo>
                    <a:pt x="1529168" y="1995864"/>
                    <a:pt x="1505831" y="2093107"/>
                    <a:pt x="1482491" y="2186028"/>
                  </a:cubicBezTo>
                  <a:cubicBezTo>
                    <a:pt x="1408587" y="2477326"/>
                    <a:pt x="1335114" y="2778564"/>
                    <a:pt x="1321715" y="3078073"/>
                  </a:cubicBezTo>
                  <a:cubicBezTo>
                    <a:pt x="1308318" y="3402217"/>
                    <a:pt x="1365367" y="3761800"/>
                    <a:pt x="1495889" y="4176705"/>
                  </a:cubicBezTo>
                  <a:cubicBezTo>
                    <a:pt x="1706800" y="4847899"/>
                    <a:pt x="2008038" y="5360047"/>
                    <a:pt x="2439797" y="5785324"/>
                  </a:cubicBezTo>
                  <a:cubicBezTo>
                    <a:pt x="2550006" y="5892940"/>
                    <a:pt x="2670587" y="5996234"/>
                    <a:pt x="2801111" y="6095205"/>
                  </a:cubicBezTo>
                  <a:cubicBezTo>
                    <a:pt x="3137787" y="6352360"/>
                    <a:pt x="3550964" y="6591363"/>
                    <a:pt x="4120160" y="6858024"/>
                  </a:cubicBezTo>
                  <a:lnTo>
                    <a:pt x="4095092" y="6858024"/>
                  </a:lnTo>
                  <a:cubicBezTo>
                    <a:pt x="3533675" y="6593955"/>
                    <a:pt x="3123958" y="6356681"/>
                    <a:pt x="2790738" y="6101688"/>
                  </a:cubicBezTo>
                  <a:cubicBezTo>
                    <a:pt x="2660216" y="6002284"/>
                    <a:pt x="2536609" y="5896829"/>
                    <a:pt x="2425967" y="5789646"/>
                  </a:cubicBezTo>
                  <a:cubicBezTo>
                    <a:pt x="1994207" y="5364369"/>
                    <a:pt x="1693402" y="4852221"/>
                    <a:pt x="1479034" y="4178866"/>
                  </a:cubicBezTo>
                  <a:cubicBezTo>
                    <a:pt x="1348512" y="3763530"/>
                    <a:pt x="1294921" y="3404378"/>
                    <a:pt x="1308318" y="3078073"/>
                  </a:cubicBezTo>
                  <a:cubicBezTo>
                    <a:pt x="1321715" y="2776403"/>
                    <a:pt x="1395622" y="2475165"/>
                    <a:pt x="1469093" y="2183867"/>
                  </a:cubicBezTo>
                  <a:cubicBezTo>
                    <a:pt x="1489406" y="2090946"/>
                    <a:pt x="1512745" y="1994135"/>
                    <a:pt x="1536083" y="1899053"/>
                  </a:cubicBezTo>
                  <a:cubicBezTo>
                    <a:pt x="1680003" y="1256815"/>
                    <a:pt x="1723655" y="624950"/>
                    <a:pt x="1666605" y="19882"/>
                  </a:cubicBezTo>
                  <a:cubicBezTo>
                    <a:pt x="1666605" y="13831"/>
                    <a:pt x="1666605" y="7348"/>
                    <a:pt x="1666605" y="1297"/>
                  </a:cubicBezTo>
                  <a:close/>
                  <a:moveTo>
                    <a:pt x="5716245" y="865"/>
                  </a:moveTo>
                  <a:lnTo>
                    <a:pt x="5729643" y="865"/>
                  </a:lnTo>
                  <a:cubicBezTo>
                    <a:pt x="5692906" y="275739"/>
                    <a:pt x="5619434" y="548452"/>
                    <a:pt x="5508793" y="814683"/>
                  </a:cubicBezTo>
                  <a:cubicBezTo>
                    <a:pt x="5455201" y="942611"/>
                    <a:pt x="5394694" y="1070541"/>
                    <a:pt x="5334619" y="1194580"/>
                  </a:cubicBezTo>
                  <a:cubicBezTo>
                    <a:pt x="5223979" y="1415429"/>
                    <a:pt x="5113769" y="1644491"/>
                    <a:pt x="5053695" y="1878739"/>
                  </a:cubicBezTo>
                  <a:cubicBezTo>
                    <a:pt x="4956451" y="2237891"/>
                    <a:pt x="4983248" y="2607416"/>
                    <a:pt x="5023441" y="2919458"/>
                  </a:cubicBezTo>
                  <a:cubicBezTo>
                    <a:pt x="5077033" y="3379743"/>
                    <a:pt x="5194157" y="3976600"/>
                    <a:pt x="5585723" y="4509493"/>
                  </a:cubicBezTo>
                  <a:cubicBezTo>
                    <a:pt x="5990687" y="5060537"/>
                    <a:pt x="6716769" y="5560584"/>
                    <a:pt x="7626966" y="5911524"/>
                  </a:cubicBezTo>
                  <a:cubicBezTo>
                    <a:pt x="8232035" y="6146204"/>
                    <a:pt x="8915763" y="6321675"/>
                    <a:pt x="9666913" y="6434908"/>
                  </a:cubicBezTo>
                  <a:lnTo>
                    <a:pt x="9666913" y="6443985"/>
                  </a:lnTo>
                  <a:cubicBezTo>
                    <a:pt x="8913170" y="6330750"/>
                    <a:pt x="8225552" y="6154848"/>
                    <a:pt x="7617025" y="5919736"/>
                  </a:cubicBezTo>
                  <a:cubicBezTo>
                    <a:pt x="7171868" y="5746426"/>
                    <a:pt x="6770362" y="5539838"/>
                    <a:pt x="6425472" y="5306455"/>
                  </a:cubicBezTo>
                  <a:cubicBezTo>
                    <a:pt x="6067617" y="5062699"/>
                    <a:pt x="5779778" y="4796468"/>
                    <a:pt x="5572325" y="4513383"/>
                  </a:cubicBezTo>
                  <a:cubicBezTo>
                    <a:pt x="5180759" y="3980490"/>
                    <a:pt x="5063635" y="3381904"/>
                    <a:pt x="5006586" y="2921188"/>
                  </a:cubicBezTo>
                  <a:cubicBezTo>
                    <a:pt x="4969849" y="2607416"/>
                    <a:pt x="4943053" y="2237459"/>
                    <a:pt x="5036839" y="1876146"/>
                  </a:cubicBezTo>
                  <a:cubicBezTo>
                    <a:pt x="5100372" y="1642763"/>
                    <a:pt x="5210581" y="1413269"/>
                    <a:pt x="5321221" y="1192419"/>
                  </a:cubicBezTo>
                  <a:cubicBezTo>
                    <a:pt x="5381728" y="1068812"/>
                    <a:pt x="5441803" y="940451"/>
                    <a:pt x="5495395" y="812521"/>
                  </a:cubicBezTo>
                  <a:cubicBezTo>
                    <a:pt x="5605604" y="545859"/>
                    <a:pt x="5679509" y="273579"/>
                    <a:pt x="5716245" y="865"/>
                  </a:cubicBezTo>
                  <a:close/>
                  <a:moveTo>
                    <a:pt x="4726525" y="865"/>
                  </a:moveTo>
                  <a:lnTo>
                    <a:pt x="4739923" y="865"/>
                  </a:lnTo>
                  <a:cubicBezTo>
                    <a:pt x="4723068" y="366500"/>
                    <a:pt x="4649595" y="727812"/>
                    <a:pt x="4519073" y="1085235"/>
                  </a:cubicBezTo>
                  <a:cubicBezTo>
                    <a:pt x="4475422" y="1209274"/>
                    <a:pt x="4421830" y="1333313"/>
                    <a:pt x="4371695" y="1453030"/>
                  </a:cubicBezTo>
                  <a:cubicBezTo>
                    <a:pt x="4274453" y="1688575"/>
                    <a:pt x="4170726" y="1931899"/>
                    <a:pt x="4120592" y="2177816"/>
                  </a:cubicBezTo>
                  <a:cubicBezTo>
                    <a:pt x="4043230" y="2555552"/>
                    <a:pt x="4090338" y="2939771"/>
                    <a:pt x="4140473" y="3234958"/>
                  </a:cubicBezTo>
                  <a:cubicBezTo>
                    <a:pt x="4220429" y="3693514"/>
                    <a:pt x="4367806" y="4290372"/>
                    <a:pt x="4799566" y="4827154"/>
                  </a:cubicBezTo>
                  <a:cubicBezTo>
                    <a:pt x="4886436" y="4936498"/>
                    <a:pt x="4986705" y="5044114"/>
                    <a:pt x="5097346" y="5145247"/>
                  </a:cubicBezTo>
                  <a:cubicBezTo>
                    <a:pt x="5448718" y="5473714"/>
                    <a:pt x="5913757" y="5772791"/>
                    <a:pt x="6485979" y="6037292"/>
                  </a:cubicBezTo>
                  <a:cubicBezTo>
                    <a:pt x="6626441" y="6103417"/>
                    <a:pt x="6773819" y="6167382"/>
                    <a:pt x="6924221" y="6225295"/>
                  </a:cubicBezTo>
                  <a:cubicBezTo>
                    <a:pt x="7325729" y="6384342"/>
                    <a:pt x="7763970" y="6520482"/>
                    <a:pt x="8222527" y="6631988"/>
                  </a:cubicBezTo>
                  <a:cubicBezTo>
                    <a:pt x="8573466" y="6718427"/>
                    <a:pt x="8955524" y="6793628"/>
                    <a:pt x="9362217" y="6858024"/>
                  </a:cubicBezTo>
                  <a:lnTo>
                    <a:pt x="9306465" y="6858024"/>
                  </a:lnTo>
                  <a:cubicBezTo>
                    <a:pt x="8917924" y="6795789"/>
                    <a:pt x="8552290" y="6723181"/>
                    <a:pt x="8216044" y="6640632"/>
                  </a:cubicBezTo>
                  <a:cubicBezTo>
                    <a:pt x="7757921" y="6529127"/>
                    <a:pt x="7319246" y="6392986"/>
                    <a:pt x="6917738" y="6233939"/>
                  </a:cubicBezTo>
                  <a:cubicBezTo>
                    <a:pt x="6767336" y="6173865"/>
                    <a:pt x="6619958" y="6112061"/>
                    <a:pt x="6479496" y="6045935"/>
                  </a:cubicBezTo>
                  <a:cubicBezTo>
                    <a:pt x="5903817" y="5779706"/>
                    <a:pt x="5435320" y="5478035"/>
                    <a:pt x="5083948" y="5151730"/>
                  </a:cubicBezTo>
                  <a:cubicBezTo>
                    <a:pt x="4973739" y="5048437"/>
                    <a:pt x="4873038" y="4940821"/>
                    <a:pt x="4786168" y="4831476"/>
                  </a:cubicBezTo>
                  <a:cubicBezTo>
                    <a:pt x="4354840" y="4294261"/>
                    <a:pt x="4207463" y="3695676"/>
                    <a:pt x="4127075" y="3234958"/>
                  </a:cubicBezTo>
                  <a:cubicBezTo>
                    <a:pt x="4076940" y="2939771"/>
                    <a:pt x="4026807" y="2553824"/>
                    <a:pt x="4107194" y="2177816"/>
                  </a:cubicBezTo>
                  <a:cubicBezTo>
                    <a:pt x="4157329" y="1930170"/>
                    <a:pt x="4261054" y="1686415"/>
                    <a:pt x="4358298" y="1450869"/>
                  </a:cubicBezTo>
                  <a:cubicBezTo>
                    <a:pt x="4408432" y="1330721"/>
                    <a:pt x="4462023" y="1207113"/>
                    <a:pt x="4505676" y="1083075"/>
                  </a:cubicBezTo>
                  <a:cubicBezTo>
                    <a:pt x="4636198" y="727812"/>
                    <a:pt x="4709670" y="364338"/>
                    <a:pt x="4726525" y="865"/>
                  </a:cubicBezTo>
                  <a:close/>
                  <a:moveTo>
                    <a:pt x="4581741" y="865"/>
                  </a:moveTo>
                  <a:lnTo>
                    <a:pt x="4595139" y="865"/>
                  </a:lnTo>
                  <a:cubicBezTo>
                    <a:pt x="4581741" y="378601"/>
                    <a:pt x="4511725" y="754608"/>
                    <a:pt x="4377746" y="1124132"/>
                  </a:cubicBezTo>
                  <a:cubicBezTo>
                    <a:pt x="4334094" y="1246011"/>
                    <a:pt x="4283961" y="1370050"/>
                    <a:pt x="4233826" y="1489767"/>
                  </a:cubicBezTo>
                  <a:cubicBezTo>
                    <a:pt x="4136583" y="1727473"/>
                    <a:pt x="4036314" y="1973390"/>
                    <a:pt x="3986180" y="2221036"/>
                  </a:cubicBezTo>
                  <a:cubicBezTo>
                    <a:pt x="3912708" y="2598772"/>
                    <a:pt x="3962841" y="2984720"/>
                    <a:pt x="4012976" y="3278178"/>
                  </a:cubicBezTo>
                  <a:cubicBezTo>
                    <a:pt x="4096389" y="3738894"/>
                    <a:pt x="4247224" y="4335752"/>
                    <a:pt x="4685467" y="4872534"/>
                  </a:cubicBezTo>
                  <a:cubicBezTo>
                    <a:pt x="4775796" y="4981879"/>
                    <a:pt x="4876064" y="5089495"/>
                    <a:pt x="4986705" y="5190628"/>
                  </a:cubicBezTo>
                  <a:cubicBezTo>
                    <a:pt x="5341534" y="5516933"/>
                    <a:pt x="5810031" y="5816441"/>
                    <a:pt x="6385711" y="6082672"/>
                  </a:cubicBezTo>
                  <a:cubicBezTo>
                    <a:pt x="6526173" y="6148797"/>
                    <a:pt x="6673550" y="6210601"/>
                    <a:pt x="6823953" y="6270675"/>
                  </a:cubicBezTo>
                  <a:cubicBezTo>
                    <a:pt x="7228916" y="6429723"/>
                    <a:pt x="7663702" y="6568024"/>
                    <a:pt x="8122259" y="6681690"/>
                  </a:cubicBezTo>
                  <a:cubicBezTo>
                    <a:pt x="8381573" y="6745655"/>
                    <a:pt x="8658608" y="6804432"/>
                    <a:pt x="8951634" y="6858456"/>
                  </a:cubicBezTo>
                  <a:lnTo>
                    <a:pt x="8900205" y="6858456"/>
                  </a:lnTo>
                  <a:cubicBezTo>
                    <a:pt x="8623169" y="6807459"/>
                    <a:pt x="8360829" y="6751273"/>
                    <a:pt x="8115776" y="6690766"/>
                  </a:cubicBezTo>
                  <a:cubicBezTo>
                    <a:pt x="7657652" y="6577100"/>
                    <a:pt x="7222433" y="6438798"/>
                    <a:pt x="6817470" y="6277591"/>
                  </a:cubicBezTo>
                  <a:cubicBezTo>
                    <a:pt x="6667067" y="6219676"/>
                    <a:pt x="6519690" y="6155712"/>
                    <a:pt x="6375770" y="6089588"/>
                  </a:cubicBezTo>
                  <a:cubicBezTo>
                    <a:pt x="5800090" y="5823356"/>
                    <a:pt x="5328136" y="5521687"/>
                    <a:pt x="4976765" y="5197543"/>
                  </a:cubicBezTo>
                  <a:cubicBezTo>
                    <a:pt x="4863098" y="5094249"/>
                    <a:pt x="4762397" y="4986633"/>
                    <a:pt x="4675527" y="4877289"/>
                  </a:cubicBezTo>
                  <a:cubicBezTo>
                    <a:pt x="4233826" y="4337913"/>
                    <a:pt x="4083423" y="3741488"/>
                    <a:pt x="3999578" y="3280771"/>
                  </a:cubicBezTo>
                  <a:cubicBezTo>
                    <a:pt x="3945986" y="2985584"/>
                    <a:pt x="3895852" y="2599204"/>
                    <a:pt x="3972783" y="2219307"/>
                  </a:cubicBezTo>
                  <a:cubicBezTo>
                    <a:pt x="4022916" y="1971229"/>
                    <a:pt x="4123185" y="1725312"/>
                    <a:pt x="4220429" y="1488038"/>
                  </a:cubicBezTo>
                  <a:cubicBezTo>
                    <a:pt x="4270562" y="1368320"/>
                    <a:pt x="4320697" y="1244281"/>
                    <a:pt x="4364348" y="1122404"/>
                  </a:cubicBezTo>
                  <a:cubicBezTo>
                    <a:pt x="4494870" y="752447"/>
                    <a:pt x="4568343" y="376872"/>
                    <a:pt x="4581741" y="865"/>
                  </a:cubicBezTo>
                  <a:close/>
                  <a:moveTo>
                    <a:pt x="4293901" y="865"/>
                  </a:moveTo>
                  <a:lnTo>
                    <a:pt x="4307299" y="865"/>
                  </a:lnTo>
                  <a:cubicBezTo>
                    <a:pt x="4300384" y="403668"/>
                    <a:pt x="4230369" y="806471"/>
                    <a:pt x="4096389" y="1202791"/>
                  </a:cubicBezTo>
                  <a:cubicBezTo>
                    <a:pt x="4053170" y="1322508"/>
                    <a:pt x="4006061" y="1444386"/>
                    <a:pt x="3959384" y="1561942"/>
                  </a:cubicBezTo>
                  <a:cubicBezTo>
                    <a:pt x="3865599" y="1803538"/>
                    <a:pt x="3765330" y="2053345"/>
                    <a:pt x="3721679" y="2305314"/>
                  </a:cubicBezTo>
                  <a:cubicBezTo>
                    <a:pt x="3648207" y="2689532"/>
                    <a:pt x="3704824" y="3075480"/>
                    <a:pt x="3761872" y="3368937"/>
                  </a:cubicBezTo>
                  <a:cubicBezTo>
                    <a:pt x="3895420" y="4050505"/>
                    <a:pt x="4109787" y="4544068"/>
                    <a:pt x="4461159" y="4965455"/>
                  </a:cubicBezTo>
                  <a:cubicBezTo>
                    <a:pt x="4551488" y="5072639"/>
                    <a:pt x="4655214" y="5180255"/>
                    <a:pt x="4768880" y="5281388"/>
                  </a:cubicBezTo>
                  <a:cubicBezTo>
                    <a:pt x="5123710" y="5603372"/>
                    <a:pt x="5599121" y="5900719"/>
                    <a:pt x="6181283" y="6171271"/>
                  </a:cubicBezTo>
                  <a:cubicBezTo>
                    <a:pt x="6325203" y="6237397"/>
                    <a:pt x="6472580" y="6299201"/>
                    <a:pt x="6622984" y="6359275"/>
                  </a:cubicBezTo>
                  <a:cubicBezTo>
                    <a:pt x="7030974" y="6520050"/>
                    <a:pt x="7466191" y="6660513"/>
                    <a:pt x="7921289" y="6776340"/>
                  </a:cubicBezTo>
                  <a:cubicBezTo>
                    <a:pt x="8031066" y="6804865"/>
                    <a:pt x="8143003" y="6831661"/>
                    <a:pt x="8257533" y="6857592"/>
                  </a:cubicBezTo>
                  <a:lnTo>
                    <a:pt x="8219501" y="6857592"/>
                  </a:lnTo>
                  <a:cubicBezTo>
                    <a:pt x="8116640" y="6833822"/>
                    <a:pt x="8015939" y="6809619"/>
                    <a:pt x="7917399" y="6784552"/>
                  </a:cubicBezTo>
                  <a:cubicBezTo>
                    <a:pt x="7458844" y="6669157"/>
                    <a:pt x="7024058" y="6528695"/>
                    <a:pt x="6615637" y="6367487"/>
                  </a:cubicBezTo>
                  <a:cubicBezTo>
                    <a:pt x="6465233" y="6307412"/>
                    <a:pt x="6317856" y="6243448"/>
                    <a:pt x="6173937" y="6177322"/>
                  </a:cubicBezTo>
                  <a:cubicBezTo>
                    <a:pt x="5588317" y="5906770"/>
                    <a:pt x="5113337" y="5607693"/>
                    <a:pt x="4755050" y="5287439"/>
                  </a:cubicBezTo>
                  <a:cubicBezTo>
                    <a:pt x="4644841" y="5184144"/>
                    <a:pt x="4541115" y="5076528"/>
                    <a:pt x="4447329" y="4967184"/>
                  </a:cubicBezTo>
                  <a:cubicBezTo>
                    <a:pt x="4095957" y="4546229"/>
                    <a:pt x="3882022" y="4052666"/>
                    <a:pt x="3748043" y="3368937"/>
                  </a:cubicBezTo>
                  <a:cubicBezTo>
                    <a:pt x="3690994" y="3075480"/>
                    <a:pt x="3633944" y="2689532"/>
                    <a:pt x="3704392" y="2305314"/>
                  </a:cubicBezTo>
                  <a:cubicBezTo>
                    <a:pt x="3751501" y="2053345"/>
                    <a:pt x="3848311" y="1801378"/>
                    <a:pt x="3945554" y="1559782"/>
                  </a:cubicBezTo>
                  <a:cubicBezTo>
                    <a:pt x="3992663" y="1442226"/>
                    <a:pt x="4039340" y="1320347"/>
                    <a:pt x="4079533" y="1200631"/>
                  </a:cubicBezTo>
                  <a:cubicBezTo>
                    <a:pt x="4216971" y="804310"/>
                    <a:pt x="4287418" y="403668"/>
                    <a:pt x="4293901" y="865"/>
                  </a:cubicBezTo>
                  <a:close/>
                  <a:moveTo>
                    <a:pt x="3858684" y="865"/>
                  </a:moveTo>
                  <a:lnTo>
                    <a:pt x="3872082" y="865"/>
                  </a:lnTo>
                  <a:cubicBezTo>
                    <a:pt x="3878564" y="440836"/>
                    <a:pt x="3811575" y="882969"/>
                    <a:pt x="3671113" y="1318619"/>
                  </a:cubicBezTo>
                  <a:cubicBezTo>
                    <a:pt x="3631351" y="1436175"/>
                    <a:pt x="3591157" y="1553731"/>
                    <a:pt x="3547506" y="1669558"/>
                  </a:cubicBezTo>
                  <a:cubicBezTo>
                    <a:pt x="3456745" y="1919366"/>
                    <a:pt x="3363393" y="2175656"/>
                    <a:pt x="3319740" y="2435835"/>
                  </a:cubicBezTo>
                  <a:cubicBezTo>
                    <a:pt x="3272631" y="2741395"/>
                    <a:pt x="3292945" y="3071590"/>
                    <a:pt x="3383272" y="3503350"/>
                  </a:cubicBezTo>
                  <a:cubicBezTo>
                    <a:pt x="3530650" y="4184484"/>
                    <a:pt x="3757983" y="4678048"/>
                    <a:pt x="4126211" y="5101596"/>
                  </a:cubicBezTo>
                  <a:cubicBezTo>
                    <a:pt x="4219996" y="5208780"/>
                    <a:pt x="4323722" y="5316396"/>
                    <a:pt x="4440846" y="5417529"/>
                  </a:cubicBezTo>
                  <a:cubicBezTo>
                    <a:pt x="4799134" y="5731300"/>
                    <a:pt x="5284053" y="6030809"/>
                    <a:pt x="5876588" y="6303522"/>
                  </a:cubicBezTo>
                  <a:cubicBezTo>
                    <a:pt x="6023965" y="6369648"/>
                    <a:pt x="6171343" y="6433612"/>
                    <a:pt x="6321746" y="6493687"/>
                  </a:cubicBezTo>
                  <a:cubicBezTo>
                    <a:pt x="6662314" y="6630260"/>
                    <a:pt x="7021033" y="6753003"/>
                    <a:pt x="7390557" y="6857592"/>
                  </a:cubicBezTo>
                  <a:lnTo>
                    <a:pt x="7359439" y="6857592"/>
                  </a:lnTo>
                  <a:cubicBezTo>
                    <a:pt x="6997262" y="6753867"/>
                    <a:pt x="6647187" y="6635445"/>
                    <a:pt x="6314831" y="6501898"/>
                  </a:cubicBezTo>
                  <a:cubicBezTo>
                    <a:pt x="6163995" y="6442256"/>
                    <a:pt x="6013593" y="6378291"/>
                    <a:pt x="5869673" y="6310005"/>
                  </a:cubicBezTo>
                  <a:cubicBezTo>
                    <a:pt x="5274112" y="6037292"/>
                    <a:pt x="4788761" y="5737783"/>
                    <a:pt x="4427449" y="5421850"/>
                  </a:cubicBezTo>
                  <a:cubicBezTo>
                    <a:pt x="4313782" y="5320717"/>
                    <a:pt x="4206598" y="5213101"/>
                    <a:pt x="4112813" y="5105917"/>
                  </a:cubicBezTo>
                  <a:cubicBezTo>
                    <a:pt x="3744585" y="4682803"/>
                    <a:pt x="3517253" y="4189238"/>
                    <a:pt x="3369875" y="3505511"/>
                  </a:cubicBezTo>
                  <a:cubicBezTo>
                    <a:pt x="3276089" y="3071590"/>
                    <a:pt x="3259665" y="2741395"/>
                    <a:pt x="3306342" y="2433674"/>
                  </a:cubicBezTo>
                  <a:cubicBezTo>
                    <a:pt x="3346536" y="2175224"/>
                    <a:pt x="3443780" y="1917204"/>
                    <a:pt x="3534108" y="1667398"/>
                  </a:cubicBezTo>
                  <a:cubicBezTo>
                    <a:pt x="3573869" y="1552002"/>
                    <a:pt x="3617522" y="1434014"/>
                    <a:pt x="3657715" y="1316458"/>
                  </a:cubicBezTo>
                  <a:cubicBezTo>
                    <a:pt x="3798609" y="880808"/>
                    <a:pt x="3865167" y="440836"/>
                    <a:pt x="3858684" y="865"/>
                  </a:cubicBezTo>
                  <a:close/>
                  <a:moveTo>
                    <a:pt x="2985225" y="865"/>
                  </a:moveTo>
                  <a:lnTo>
                    <a:pt x="2998622" y="865"/>
                  </a:lnTo>
                  <a:cubicBezTo>
                    <a:pt x="3028875" y="513013"/>
                    <a:pt x="2968801" y="1033372"/>
                    <a:pt x="2821423" y="1551570"/>
                  </a:cubicBezTo>
                  <a:cubicBezTo>
                    <a:pt x="2791602" y="1661347"/>
                    <a:pt x="2757890" y="1772853"/>
                    <a:pt x="2721154" y="1880037"/>
                  </a:cubicBezTo>
                  <a:cubicBezTo>
                    <a:pt x="2637310" y="2144538"/>
                    <a:pt x="2553464" y="2418979"/>
                    <a:pt x="2520184" y="2691693"/>
                  </a:cubicBezTo>
                  <a:cubicBezTo>
                    <a:pt x="2486906" y="3005464"/>
                    <a:pt x="2520184" y="3348193"/>
                    <a:pt x="2627369" y="3771741"/>
                  </a:cubicBezTo>
                  <a:cubicBezTo>
                    <a:pt x="2801543" y="4445097"/>
                    <a:pt x="3062587" y="4955083"/>
                    <a:pt x="3450694" y="5374309"/>
                  </a:cubicBezTo>
                  <a:cubicBezTo>
                    <a:pt x="3550964" y="5481493"/>
                    <a:pt x="3664629" y="5589109"/>
                    <a:pt x="3785211" y="5688081"/>
                  </a:cubicBezTo>
                  <a:cubicBezTo>
                    <a:pt x="4153439" y="5994072"/>
                    <a:pt x="4641816" y="6283209"/>
                    <a:pt x="5271088" y="6568024"/>
                  </a:cubicBezTo>
                  <a:cubicBezTo>
                    <a:pt x="5418033" y="6636310"/>
                    <a:pt x="5572325" y="6702003"/>
                    <a:pt x="5722728" y="6762078"/>
                  </a:cubicBezTo>
                  <a:cubicBezTo>
                    <a:pt x="5802252" y="6794493"/>
                    <a:pt x="5882639" y="6826475"/>
                    <a:pt x="5963890" y="6858024"/>
                  </a:cubicBezTo>
                  <a:lnTo>
                    <a:pt x="5935798" y="6858024"/>
                  </a:lnTo>
                  <a:cubicBezTo>
                    <a:pt x="5861029" y="6829499"/>
                    <a:pt x="5787125" y="6800544"/>
                    <a:pt x="5712788" y="6770722"/>
                  </a:cubicBezTo>
                  <a:cubicBezTo>
                    <a:pt x="5562385" y="6708918"/>
                    <a:pt x="5411550" y="6644955"/>
                    <a:pt x="5261147" y="6576668"/>
                  </a:cubicBezTo>
                  <a:cubicBezTo>
                    <a:pt x="4631875" y="6289692"/>
                    <a:pt x="4143498" y="6000555"/>
                    <a:pt x="3775272" y="5694996"/>
                  </a:cubicBezTo>
                  <a:cubicBezTo>
                    <a:pt x="3651663" y="5593862"/>
                    <a:pt x="3537566" y="5488408"/>
                    <a:pt x="3437296" y="5379064"/>
                  </a:cubicBezTo>
                  <a:cubicBezTo>
                    <a:pt x="3049189" y="4957676"/>
                    <a:pt x="2788145" y="4447689"/>
                    <a:pt x="2613972" y="3774334"/>
                  </a:cubicBezTo>
                  <a:cubicBezTo>
                    <a:pt x="2506787" y="3348625"/>
                    <a:pt x="2473508" y="3005897"/>
                    <a:pt x="2506787" y="2692125"/>
                  </a:cubicBezTo>
                  <a:cubicBezTo>
                    <a:pt x="2537042" y="2417251"/>
                    <a:pt x="2623912" y="2144538"/>
                    <a:pt x="2707756" y="1878307"/>
                  </a:cubicBezTo>
                  <a:cubicBezTo>
                    <a:pt x="2741035" y="1770692"/>
                    <a:pt x="2777772" y="1659186"/>
                    <a:pt x="2808025" y="1549842"/>
                  </a:cubicBezTo>
                  <a:cubicBezTo>
                    <a:pt x="2954970" y="1031211"/>
                    <a:pt x="3012020" y="513013"/>
                    <a:pt x="2985225" y="865"/>
                  </a:cubicBezTo>
                  <a:close/>
                  <a:moveTo>
                    <a:pt x="2838710" y="865"/>
                  </a:moveTo>
                  <a:lnTo>
                    <a:pt x="2855567" y="865"/>
                  </a:lnTo>
                  <a:cubicBezTo>
                    <a:pt x="2885387" y="525114"/>
                    <a:pt x="2828770" y="1058007"/>
                    <a:pt x="2681392" y="1588739"/>
                  </a:cubicBezTo>
                  <a:cubicBezTo>
                    <a:pt x="2651139" y="1698083"/>
                    <a:pt x="2617428" y="1807860"/>
                    <a:pt x="2584149" y="1915044"/>
                  </a:cubicBezTo>
                  <a:cubicBezTo>
                    <a:pt x="2503762" y="2181274"/>
                    <a:pt x="2416891" y="2458309"/>
                    <a:pt x="2390096" y="2734912"/>
                  </a:cubicBezTo>
                  <a:cubicBezTo>
                    <a:pt x="2356383" y="3050844"/>
                    <a:pt x="2393120" y="3393572"/>
                    <a:pt x="2503762" y="3817122"/>
                  </a:cubicBezTo>
                  <a:cubicBezTo>
                    <a:pt x="2677936" y="4490477"/>
                    <a:pt x="2945462" y="4998302"/>
                    <a:pt x="3340485" y="5419690"/>
                  </a:cubicBezTo>
                  <a:cubicBezTo>
                    <a:pt x="3440755" y="5526873"/>
                    <a:pt x="3554421" y="5634489"/>
                    <a:pt x="3675002" y="5733461"/>
                  </a:cubicBezTo>
                  <a:cubicBezTo>
                    <a:pt x="4046255" y="6037292"/>
                    <a:pt x="4535064" y="6324267"/>
                    <a:pt x="5170819" y="6613403"/>
                  </a:cubicBezTo>
                  <a:cubicBezTo>
                    <a:pt x="5317764" y="6681690"/>
                    <a:pt x="5472057" y="6745655"/>
                    <a:pt x="5622459" y="6807459"/>
                  </a:cubicBezTo>
                  <a:cubicBezTo>
                    <a:pt x="5663518" y="6824314"/>
                    <a:pt x="5705440" y="6841169"/>
                    <a:pt x="5747363" y="6858024"/>
                  </a:cubicBezTo>
                  <a:lnTo>
                    <a:pt x="5722728" y="6858024"/>
                  </a:lnTo>
                  <a:cubicBezTo>
                    <a:pt x="5685992" y="6843330"/>
                    <a:pt x="5649256" y="6828635"/>
                    <a:pt x="5612519" y="6813941"/>
                  </a:cubicBezTo>
                  <a:cubicBezTo>
                    <a:pt x="5462117" y="6754299"/>
                    <a:pt x="5311281" y="6688173"/>
                    <a:pt x="5160879" y="6619886"/>
                  </a:cubicBezTo>
                  <a:cubicBezTo>
                    <a:pt x="4525124" y="6330750"/>
                    <a:pt x="4036314" y="6043343"/>
                    <a:pt x="3665063" y="5739943"/>
                  </a:cubicBezTo>
                  <a:cubicBezTo>
                    <a:pt x="3541456" y="5638810"/>
                    <a:pt x="3427357" y="5533356"/>
                    <a:pt x="3327087" y="5424011"/>
                  </a:cubicBezTo>
                  <a:cubicBezTo>
                    <a:pt x="2932064" y="5002624"/>
                    <a:pt x="2664538" y="4492638"/>
                    <a:pt x="2490364" y="3819282"/>
                  </a:cubicBezTo>
                  <a:cubicBezTo>
                    <a:pt x="2376698" y="3393572"/>
                    <a:pt x="2342986" y="3050844"/>
                    <a:pt x="2373240" y="2734912"/>
                  </a:cubicBezTo>
                  <a:cubicBezTo>
                    <a:pt x="2403493" y="2457877"/>
                    <a:pt x="2490364" y="2181274"/>
                    <a:pt x="2570751" y="1912883"/>
                  </a:cubicBezTo>
                  <a:cubicBezTo>
                    <a:pt x="2604462" y="1807428"/>
                    <a:pt x="2637742" y="1695923"/>
                    <a:pt x="2667995" y="1588739"/>
                  </a:cubicBezTo>
                  <a:cubicBezTo>
                    <a:pt x="2815373" y="1056278"/>
                    <a:pt x="2871989" y="523385"/>
                    <a:pt x="2838710" y="865"/>
                  </a:cubicBezTo>
                  <a:close/>
                  <a:moveTo>
                    <a:pt x="2693495" y="865"/>
                  </a:moveTo>
                  <a:lnTo>
                    <a:pt x="2706893" y="865"/>
                  </a:lnTo>
                  <a:cubicBezTo>
                    <a:pt x="2740603" y="535486"/>
                    <a:pt x="2687012" y="1083075"/>
                    <a:pt x="2539633" y="1628068"/>
                  </a:cubicBezTo>
                  <a:cubicBezTo>
                    <a:pt x="2509381" y="1735252"/>
                    <a:pt x="2476102" y="1844596"/>
                    <a:pt x="2445847" y="1950052"/>
                  </a:cubicBezTo>
                  <a:cubicBezTo>
                    <a:pt x="2365893" y="2218443"/>
                    <a:pt x="2282048" y="2499368"/>
                    <a:pt x="2255252" y="2778131"/>
                  </a:cubicBezTo>
                  <a:cubicBezTo>
                    <a:pt x="2225430" y="3094064"/>
                    <a:pt x="2262167" y="3438954"/>
                    <a:pt x="2375833" y="3862501"/>
                  </a:cubicBezTo>
                  <a:cubicBezTo>
                    <a:pt x="2556490" y="4533696"/>
                    <a:pt x="2827906" y="5043682"/>
                    <a:pt x="3225955" y="5465070"/>
                  </a:cubicBezTo>
                  <a:cubicBezTo>
                    <a:pt x="3326224" y="5572253"/>
                    <a:pt x="3443780" y="5679869"/>
                    <a:pt x="3567387" y="5778841"/>
                  </a:cubicBezTo>
                  <a:cubicBezTo>
                    <a:pt x="3935614" y="6080510"/>
                    <a:pt x="4427449" y="6367487"/>
                    <a:pt x="5066660" y="6656623"/>
                  </a:cubicBezTo>
                  <a:cubicBezTo>
                    <a:pt x="5217064" y="6724910"/>
                    <a:pt x="5371356" y="6791034"/>
                    <a:pt x="5521759" y="6852838"/>
                  </a:cubicBezTo>
                  <a:cubicBezTo>
                    <a:pt x="5526081" y="6854568"/>
                    <a:pt x="5529970" y="6856296"/>
                    <a:pt x="5533428" y="6857592"/>
                  </a:cubicBezTo>
                  <a:lnTo>
                    <a:pt x="5507928" y="6857592"/>
                  </a:lnTo>
                  <a:cubicBezTo>
                    <a:pt x="5358390" y="6795789"/>
                    <a:pt x="5209284" y="6732257"/>
                    <a:pt x="5059745" y="6664835"/>
                  </a:cubicBezTo>
                  <a:cubicBezTo>
                    <a:pt x="4417508" y="6373537"/>
                    <a:pt x="3925241" y="6086561"/>
                    <a:pt x="3553989" y="5784892"/>
                  </a:cubicBezTo>
                  <a:cubicBezTo>
                    <a:pt x="3429949" y="5683759"/>
                    <a:pt x="3316284" y="5578303"/>
                    <a:pt x="3212557" y="5468959"/>
                  </a:cubicBezTo>
                  <a:cubicBezTo>
                    <a:pt x="2814076" y="5048005"/>
                    <a:pt x="2543090" y="4537585"/>
                    <a:pt x="2362435" y="3862501"/>
                  </a:cubicBezTo>
                  <a:cubicBezTo>
                    <a:pt x="2248336" y="3438954"/>
                    <a:pt x="2208575" y="3094064"/>
                    <a:pt x="2241852" y="2778131"/>
                  </a:cubicBezTo>
                  <a:cubicBezTo>
                    <a:pt x="2268650" y="2497207"/>
                    <a:pt x="2352062" y="2218443"/>
                    <a:pt x="2432449" y="1947890"/>
                  </a:cubicBezTo>
                  <a:cubicBezTo>
                    <a:pt x="2462704" y="1842868"/>
                    <a:pt x="2495983" y="1733091"/>
                    <a:pt x="2526235" y="1625908"/>
                  </a:cubicBezTo>
                  <a:cubicBezTo>
                    <a:pt x="2670155" y="1080913"/>
                    <a:pt x="2726772" y="535919"/>
                    <a:pt x="2693495" y="865"/>
                  </a:cubicBezTo>
                  <a:close/>
                  <a:moveTo>
                    <a:pt x="2546980" y="865"/>
                  </a:moveTo>
                  <a:lnTo>
                    <a:pt x="2560380" y="865"/>
                  </a:lnTo>
                  <a:cubicBezTo>
                    <a:pt x="2600573" y="548020"/>
                    <a:pt x="2543525" y="1107709"/>
                    <a:pt x="2399604" y="1667398"/>
                  </a:cubicBezTo>
                  <a:cubicBezTo>
                    <a:pt x="2369351" y="1772853"/>
                    <a:pt x="2339529" y="1880037"/>
                    <a:pt x="2309276" y="1983330"/>
                  </a:cubicBezTo>
                  <a:cubicBezTo>
                    <a:pt x="2228887" y="2256043"/>
                    <a:pt x="2148500" y="2538697"/>
                    <a:pt x="2121704" y="2821783"/>
                  </a:cubicBezTo>
                  <a:cubicBezTo>
                    <a:pt x="2094908" y="3139444"/>
                    <a:pt x="2135103" y="3484333"/>
                    <a:pt x="2248768" y="3907881"/>
                  </a:cubicBezTo>
                  <a:cubicBezTo>
                    <a:pt x="2436341" y="4579076"/>
                    <a:pt x="2710782" y="5089063"/>
                    <a:pt x="3112289" y="5510450"/>
                  </a:cubicBezTo>
                  <a:cubicBezTo>
                    <a:pt x="3216015" y="5617634"/>
                    <a:pt x="3333571" y="5723088"/>
                    <a:pt x="3457178" y="5824221"/>
                  </a:cubicBezTo>
                  <a:cubicBezTo>
                    <a:pt x="3828431" y="6121569"/>
                    <a:pt x="4320697" y="6408545"/>
                    <a:pt x="4966392" y="6702003"/>
                  </a:cubicBezTo>
                  <a:cubicBezTo>
                    <a:pt x="5086109" y="6756459"/>
                    <a:pt x="5207555" y="6807891"/>
                    <a:pt x="5328136" y="6857160"/>
                  </a:cubicBezTo>
                  <a:lnTo>
                    <a:pt x="5299612" y="6857160"/>
                  </a:lnTo>
                  <a:cubicBezTo>
                    <a:pt x="5186378" y="6809187"/>
                    <a:pt x="5073143" y="6759485"/>
                    <a:pt x="4959910" y="6708054"/>
                  </a:cubicBezTo>
                  <a:cubicBezTo>
                    <a:pt x="4313782" y="6416756"/>
                    <a:pt x="3818491" y="6127620"/>
                    <a:pt x="3447237" y="5830272"/>
                  </a:cubicBezTo>
                  <a:cubicBezTo>
                    <a:pt x="3319740" y="5729139"/>
                    <a:pt x="3206074" y="5623684"/>
                    <a:pt x="3102348" y="5514339"/>
                  </a:cubicBezTo>
                  <a:cubicBezTo>
                    <a:pt x="2697816" y="5093385"/>
                    <a:pt x="2423375" y="4581237"/>
                    <a:pt x="2235803" y="3907881"/>
                  </a:cubicBezTo>
                  <a:cubicBezTo>
                    <a:pt x="2118679" y="3484765"/>
                    <a:pt x="2078484" y="3139876"/>
                    <a:pt x="2108737" y="2819622"/>
                  </a:cubicBezTo>
                  <a:cubicBezTo>
                    <a:pt x="2132508" y="2536968"/>
                    <a:pt x="2215922" y="2256043"/>
                    <a:pt x="2296308" y="1983330"/>
                  </a:cubicBezTo>
                  <a:cubicBezTo>
                    <a:pt x="2326131" y="1877875"/>
                    <a:pt x="2356383" y="1770692"/>
                    <a:pt x="2383181" y="1665237"/>
                  </a:cubicBezTo>
                  <a:cubicBezTo>
                    <a:pt x="2530125" y="1105548"/>
                    <a:pt x="2583717" y="545859"/>
                    <a:pt x="2546980" y="865"/>
                  </a:cubicBezTo>
                  <a:close/>
                  <a:moveTo>
                    <a:pt x="2400036" y="865"/>
                  </a:moveTo>
                  <a:lnTo>
                    <a:pt x="2413434" y="865"/>
                  </a:lnTo>
                  <a:cubicBezTo>
                    <a:pt x="2457084" y="558392"/>
                    <a:pt x="2403493" y="1130616"/>
                    <a:pt x="2256115" y="1706727"/>
                  </a:cubicBezTo>
                  <a:cubicBezTo>
                    <a:pt x="2229320" y="1810022"/>
                    <a:pt x="2199067" y="1915476"/>
                    <a:pt x="2172271" y="2018770"/>
                  </a:cubicBezTo>
                  <a:cubicBezTo>
                    <a:pt x="2091882" y="2293212"/>
                    <a:pt x="2011496" y="2578459"/>
                    <a:pt x="1988157" y="2863273"/>
                  </a:cubicBezTo>
                  <a:cubicBezTo>
                    <a:pt x="1961361" y="3183095"/>
                    <a:pt x="2004581" y="3530145"/>
                    <a:pt x="2125161" y="3951533"/>
                  </a:cubicBezTo>
                  <a:cubicBezTo>
                    <a:pt x="2316190" y="4624888"/>
                    <a:pt x="2593657" y="5134875"/>
                    <a:pt x="3002080" y="5556263"/>
                  </a:cubicBezTo>
                  <a:cubicBezTo>
                    <a:pt x="3105805" y="5663445"/>
                    <a:pt x="3223362" y="5768900"/>
                    <a:pt x="3346969" y="5870033"/>
                  </a:cubicBezTo>
                  <a:cubicBezTo>
                    <a:pt x="3725137" y="6169543"/>
                    <a:pt x="4207030" y="6448307"/>
                    <a:pt x="4866123" y="6745655"/>
                  </a:cubicBezTo>
                  <a:cubicBezTo>
                    <a:pt x="4950400" y="6783688"/>
                    <a:pt x="5035542" y="6821288"/>
                    <a:pt x="5120684" y="6857592"/>
                  </a:cubicBezTo>
                  <a:lnTo>
                    <a:pt x="5091296" y="6857592"/>
                  </a:lnTo>
                  <a:cubicBezTo>
                    <a:pt x="5012636" y="6823881"/>
                    <a:pt x="4933545" y="6789306"/>
                    <a:pt x="4855751" y="6753867"/>
                  </a:cubicBezTo>
                  <a:cubicBezTo>
                    <a:pt x="4196658" y="6454357"/>
                    <a:pt x="3714765" y="6175593"/>
                    <a:pt x="3336595" y="5876084"/>
                  </a:cubicBezTo>
                  <a:cubicBezTo>
                    <a:pt x="3209531" y="5774951"/>
                    <a:pt x="3092408" y="5669496"/>
                    <a:pt x="2988682" y="5562313"/>
                  </a:cubicBezTo>
                  <a:cubicBezTo>
                    <a:pt x="2580259" y="5139197"/>
                    <a:pt x="2302360" y="4627049"/>
                    <a:pt x="2111764" y="3953694"/>
                  </a:cubicBezTo>
                  <a:cubicBezTo>
                    <a:pt x="1991614" y="3530145"/>
                    <a:pt x="1947963" y="3185257"/>
                    <a:pt x="1974759" y="2863273"/>
                  </a:cubicBezTo>
                  <a:cubicBezTo>
                    <a:pt x="1998098" y="2578459"/>
                    <a:pt x="2078484" y="2293212"/>
                    <a:pt x="2158874" y="2016609"/>
                  </a:cubicBezTo>
                  <a:cubicBezTo>
                    <a:pt x="2185669" y="1915044"/>
                    <a:pt x="2215922" y="1810022"/>
                    <a:pt x="2242718" y="1704566"/>
                  </a:cubicBezTo>
                  <a:cubicBezTo>
                    <a:pt x="2390096" y="1130616"/>
                    <a:pt x="2443687" y="558392"/>
                    <a:pt x="2400036" y="865"/>
                  </a:cubicBezTo>
                  <a:close/>
                  <a:moveTo>
                    <a:pt x="2252226" y="865"/>
                  </a:moveTo>
                  <a:lnTo>
                    <a:pt x="2265624" y="865"/>
                  </a:lnTo>
                  <a:cubicBezTo>
                    <a:pt x="2312734" y="568766"/>
                    <a:pt x="2262599" y="1155250"/>
                    <a:pt x="2115221" y="1743896"/>
                  </a:cubicBezTo>
                  <a:cubicBezTo>
                    <a:pt x="2088426" y="1847189"/>
                    <a:pt x="2061629" y="1952644"/>
                    <a:pt x="2034834" y="2051617"/>
                  </a:cubicBezTo>
                  <a:cubicBezTo>
                    <a:pt x="1957904" y="2330380"/>
                    <a:pt x="1877515" y="2619518"/>
                    <a:pt x="1854176" y="2906493"/>
                  </a:cubicBezTo>
                  <a:cubicBezTo>
                    <a:pt x="1830839" y="3228475"/>
                    <a:pt x="1877515" y="3575525"/>
                    <a:pt x="1998098" y="3996913"/>
                  </a:cubicBezTo>
                  <a:cubicBezTo>
                    <a:pt x="2192151" y="4670269"/>
                    <a:pt x="2476966" y="5180255"/>
                    <a:pt x="2888413" y="5601642"/>
                  </a:cubicBezTo>
                  <a:cubicBezTo>
                    <a:pt x="2995596" y="5710987"/>
                    <a:pt x="3112721" y="5814281"/>
                    <a:pt x="3239786" y="5915414"/>
                  </a:cubicBezTo>
                  <a:cubicBezTo>
                    <a:pt x="3614496" y="6212762"/>
                    <a:pt x="4099847" y="6489365"/>
                    <a:pt x="4765854" y="6791034"/>
                  </a:cubicBezTo>
                  <a:cubicBezTo>
                    <a:pt x="4815125" y="6813509"/>
                    <a:pt x="4865259" y="6835982"/>
                    <a:pt x="4915393" y="6858024"/>
                  </a:cubicBezTo>
                  <a:lnTo>
                    <a:pt x="4892055" y="6858024"/>
                  </a:lnTo>
                  <a:cubicBezTo>
                    <a:pt x="4846243" y="6838144"/>
                    <a:pt x="4800862" y="6817831"/>
                    <a:pt x="4755482" y="6797517"/>
                  </a:cubicBezTo>
                  <a:cubicBezTo>
                    <a:pt x="4089474" y="6498009"/>
                    <a:pt x="3604123" y="6219244"/>
                    <a:pt x="3225955" y="5919736"/>
                  </a:cubicBezTo>
                  <a:cubicBezTo>
                    <a:pt x="3098891" y="5820332"/>
                    <a:pt x="2981766" y="5714876"/>
                    <a:pt x="2878041" y="5607693"/>
                  </a:cubicBezTo>
                  <a:cubicBezTo>
                    <a:pt x="2463136" y="5182416"/>
                    <a:pt x="2178753" y="4672429"/>
                    <a:pt x="1984699" y="3999074"/>
                  </a:cubicBezTo>
                  <a:cubicBezTo>
                    <a:pt x="1864118" y="3575525"/>
                    <a:pt x="1817441" y="3228475"/>
                    <a:pt x="1840778" y="2906493"/>
                  </a:cubicBezTo>
                  <a:cubicBezTo>
                    <a:pt x="1864118" y="2617356"/>
                    <a:pt x="1941048" y="2330380"/>
                    <a:pt x="2017978" y="2051617"/>
                  </a:cubicBezTo>
                  <a:cubicBezTo>
                    <a:pt x="2048231" y="1950484"/>
                    <a:pt x="2075028" y="1847189"/>
                    <a:pt x="2101823" y="1743896"/>
                  </a:cubicBezTo>
                  <a:cubicBezTo>
                    <a:pt x="2248768" y="1155250"/>
                    <a:pt x="2298903" y="568766"/>
                    <a:pt x="2252226" y="865"/>
                  </a:cubicBezTo>
                  <a:close/>
                  <a:moveTo>
                    <a:pt x="2105282" y="865"/>
                  </a:moveTo>
                  <a:lnTo>
                    <a:pt x="2122137" y="865"/>
                  </a:lnTo>
                  <a:cubicBezTo>
                    <a:pt x="2168812" y="581299"/>
                    <a:pt x="2122137" y="1180317"/>
                    <a:pt x="1974759" y="1783225"/>
                  </a:cubicBezTo>
                  <a:cubicBezTo>
                    <a:pt x="1947963" y="1884358"/>
                    <a:pt x="1921168" y="1987652"/>
                    <a:pt x="1894371" y="2086624"/>
                  </a:cubicBezTo>
                  <a:cubicBezTo>
                    <a:pt x="1820899" y="2367549"/>
                    <a:pt x="1743537" y="2658415"/>
                    <a:pt x="1723655" y="2949711"/>
                  </a:cubicBezTo>
                  <a:cubicBezTo>
                    <a:pt x="1699884" y="3273856"/>
                    <a:pt x="1746993" y="3620906"/>
                    <a:pt x="1874058" y="4042292"/>
                  </a:cubicBezTo>
                  <a:cubicBezTo>
                    <a:pt x="2071570" y="4713055"/>
                    <a:pt x="2359410" y="5223475"/>
                    <a:pt x="2777772" y="5648752"/>
                  </a:cubicBezTo>
                  <a:cubicBezTo>
                    <a:pt x="2881497" y="5756367"/>
                    <a:pt x="3002080" y="5859661"/>
                    <a:pt x="3129144" y="5960794"/>
                  </a:cubicBezTo>
                  <a:cubicBezTo>
                    <a:pt x="3507312" y="6253820"/>
                    <a:pt x="3992231" y="6532584"/>
                    <a:pt x="4661697" y="6834254"/>
                  </a:cubicBezTo>
                  <a:cubicBezTo>
                    <a:pt x="4678984" y="6842033"/>
                    <a:pt x="4695840" y="6849813"/>
                    <a:pt x="4712694" y="6858024"/>
                  </a:cubicBezTo>
                  <a:lnTo>
                    <a:pt x="4691518" y="6858024"/>
                  </a:lnTo>
                  <a:cubicBezTo>
                    <a:pt x="4678984" y="6852406"/>
                    <a:pt x="4666883" y="6846356"/>
                    <a:pt x="4654782" y="6840737"/>
                  </a:cubicBezTo>
                  <a:cubicBezTo>
                    <a:pt x="3982290" y="6539067"/>
                    <a:pt x="3493482" y="6260303"/>
                    <a:pt x="3118771" y="5965116"/>
                  </a:cubicBezTo>
                  <a:cubicBezTo>
                    <a:pt x="2988249" y="5865712"/>
                    <a:pt x="2871126" y="5760257"/>
                    <a:pt x="2763942" y="5653073"/>
                  </a:cubicBezTo>
                  <a:cubicBezTo>
                    <a:pt x="2345580" y="5227796"/>
                    <a:pt x="2058173" y="4717377"/>
                    <a:pt x="1857203" y="4042292"/>
                  </a:cubicBezTo>
                  <a:cubicBezTo>
                    <a:pt x="1733596" y="3620906"/>
                    <a:pt x="1686919" y="3273856"/>
                    <a:pt x="1706800" y="2949711"/>
                  </a:cubicBezTo>
                  <a:cubicBezTo>
                    <a:pt x="1727112" y="2658415"/>
                    <a:pt x="1807501" y="2365387"/>
                    <a:pt x="1880974" y="2084463"/>
                  </a:cubicBezTo>
                  <a:cubicBezTo>
                    <a:pt x="1907769" y="1985491"/>
                    <a:pt x="1934566" y="1882197"/>
                    <a:pt x="1961361" y="1781064"/>
                  </a:cubicBezTo>
                  <a:cubicBezTo>
                    <a:pt x="2105282" y="1178156"/>
                    <a:pt x="2155414" y="579138"/>
                    <a:pt x="2105282" y="865"/>
                  </a:cubicBezTo>
                  <a:close/>
                  <a:moveTo>
                    <a:pt x="1957472" y="865"/>
                  </a:moveTo>
                  <a:lnTo>
                    <a:pt x="1974327" y="865"/>
                  </a:lnTo>
                  <a:cubicBezTo>
                    <a:pt x="2024460" y="591240"/>
                    <a:pt x="1977783" y="1202791"/>
                    <a:pt x="1833865" y="1822122"/>
                  </a:cubicBezTo>
                  <a:cubicBezTo>
                    <a:pt x="1810526" y="1921094"/>
                    <a:pt x="1783730" y="2022227"/>
                    <a:pt x="1756935" y="2119471"/>
                  </a:cubicBezTo>
                  <a:cubicBezTo>
                    <a:pt x="1683462" y="2404286"/>
                    <a:pt x="1606530" y="2697743"/>
                    <a:pt x="1589675" y="2992931"/>
                  </a:cubicBezTo>
                  <a:cubicBezTo>
                    <a:pt x="1569795" y="3313185"/>
                    <a:pt x="1619928" y="3670607"/>
                    <a:pt x="1746993" y="4085512"/>
                  </a:cubicBezTo>
                  <a:cubicBezTo>
                    <a:pt x="1951420" y="4758435"/>
                    <a:pt x="2242284" y="5268854"/>
                    <a:pt x="2664105" y="5694131"/>
                  </a:cubicBezTo>
                  <a:cubicBezTo>
                    <a:pt x="2771288" y="5801747"/>
                    <a:pt x="2891871" y="5905041"/>
                    <a:pt x="3018935" y="6006174"/>
                  </a:cubicBezTo>
                  <a:cubicBezTo>
                    <a:pt x="3388459" y="6290989"/>
                    <a:pt x="3863871" y="6561973"/>
                    <a:pt x="4516912" y="6858024"/>
                  </a:cubicBezTo>
                  <a:lnTo>
                    <a:pt x="4491845" y="6858024"/>
                  </a:lnTo>
                  <a:cubicBezTo>
                    <a:pt x="3844854" y="6564998"/>
                    <a:pt x="3375061" y="6294446"/>
                    <a:pt x="3008562" y="6010496"/>
                  </a:cubicBezTo>
                  <a:cubicBezTo>
                    <a:pt x="2878041" y="5911092"/>
                    <a:pt x="2760917" y="5805637"/>
                    <a:pt x="2653732" y="5698453"/>
                  </a:cubicBezTo>
                  <a:cubicBezTo>
                    <a:pt x="2228887" y="5273176"/>
                    <a:pt x="1937590" y="4761029"/>
                    <a:pt x="1733596" y="4087673"/>
                  </a:cubicBezTo>
                  <a:cubicBezTo>
                    <a:pt x="1606530" y="3672769"/>
                    <a:pt x="1556397" y="3313617"/>
                    <a:pt x="1576277" y="2993363"/>
                  </a:cubicBezTo>
                  <a:cubicBezTo>
                    <a:pt x="1593132" y="2698176"/>
                    <a:pt x="1670063" y="2402556"/>
                    <a:pt x="1743537" y="2117741"/>
                  </a:cubicBezTo>
                  <a:cubicBezTo>
                    <a:pt x="1770332" y="2020499"/>
                    <a:pt x="1793670" y="1919366"/>
                    <a:pt x="1817009" y="1820394"/>
                  </a:cubicBezTo>
                  <a:cubicBezTo>
                    <a:pt x="1963953" y="1202791"/>
                    <a:pt x="2011063" y="589510"/>
                    <a:pt x="1957472" y="865"/>
                  </a:cubicBezTo>
                  <a:close/>
                  <a:moveTo>
                    <a:pt x="1813983" y="865"/>
                  </a:moveTo>
                  <a:lnTo>
                    <a:pt x="1827381" y="865"/>
                  </a:lnTo>
                  <a:cubicBezTo>
                    <a:pt x="1884431" y="601612"/>
                    <a:pt x="1837754" y="1227426"/>
                    <a:pt x="1690376" y="1861452"/>
                  </a:cubicBezTo>
                  <a:cubicBezTo>
                    <a:pt x="1670063" y="1958695"/>
                    <a:pt x="1643267" y="2057667"/>
                    <a:pt x="1619928" y="2152749"/>
                  </a:cubicBezTo>
                  <a:cubicBezTo>
                    <a:pt x="1546455" y="2439725"/>
                    <a:pt x="1472983" y="2739234"/>
                    <a:pt x="1456128" y="3034421"/>
                  </a:cubicBezTo>
                  <a:cubicBezTo>
                    <a:pt x="1439272" y="3358565"/>
                    <a:pt x="1492863" y="3715988"/>
                    <a:pt x="1619928" y="4130892"/>
                  </a:cubicBezTo>
                  <a:cubicBezTo>
                    <a:pt x="1827381" y="4803816"/>
                    <a:pt x="2125161" y="5314234"/>
                    <a:pt x="2553464" y="5739511"/>
                  </a:cubicBezTo>
                  <a:cubicBezTo>
                    <a:pt x="2660648" y="5847127"/>
                    <a:pt x="2781230" y="5950421"/>
                    <a:pt x="2911750" y="6051554"/>
                  </a:cubicBezTo>
                  <a:cubicBezTo>
                    <a:pt x="3259665" y="6319945"/>
                    <a:pt x="3708281" y="6577532"/>
                    <a:pt x="4316807" y="6857592"/>
                  </a:cubicBezTo>
                  <a:lnTo>
                    <a:pt x="4293901" y="6857592"/>
                  </a:lnTo>
                  <a:cubicBezTo>
                    <a:pt x="3694452" y="6580125"/>
                    <a:pt x="3246700" y="6324267"/>
                    <a:pt x="2898352" y="6055876"/>
                  </a:cubicBezTo>
                  <a:cubicBezTo>
                    <a:pt x="2770856" y="5956471"/>
                    <a:pt x="2647250" y="5851017"/>
                    <a:pt x="2540066" y="5743834"/>
                  </a:cubicBezTo>
                  <a:cubicBezTo>
                    <a:pt x="2111764" y="5318557"/>
                    <a:pt x="1813983" y="4806409"/>
                    <a:pt x="1606530" y="4133053"/>
                  </a:cubicBezTo>
                  <a:cubicBezTo>
                    <a:pt x="1479466" y="3718149"/>
                    <a:pt x="1425874" y="3358565"/>
                    <a:pt x="1442730" y="3034421"/>
                  </a:cubicBezTo>
                  <a:cubicBezTo>
                    <a:pt x="1459154" y="2737073"/>
                    <a:pt x="1533058" y="2439725"/>
                    <a:pt x="1606530" y="2150589"/>
                  </a:cubicBezTo>
                  <a:cubicBezTo>
                    <a:pt x="1630301" y="2055506"/>
                    <a:pt x="1653639" y="1956534"/>
                    <a:pt x="1676978" y="1859291"/>
                  </a:cubicBezTo>
                  <a:cubicBezTo>
                    <a:pt x="1823923" y="1225697"/>
                    <a:pt x="1867576" y="599883"/>
                    <a:pt x="1813983" y="865"/>
                  </a:cubicBezTo>
                  <a:close/>
                  <a:moveTo>
                    <a:pt x="1519660" y="865"/>
                  </a:moveTo>
                  <a:lnTo>
                    <a:pt x="1533058" y="865"/>
                  </a:lnTo>
                  <a:cubicBezTo>
                    <a:pt x="1533058" y="17288"/>
                    <a:pt x="1536516" y="35873"/>
                    <a:pt x="1536516" y="52296"/>
                  </a:cubicBezTo>
                  <a:cubicBezTo>
                    <a:pt x="1593565" y="657364"/>
                    <a:pt x="1549913" y="1291390"/>
                    <a:pt x="1409451" y="1937950"/>
                  </a:cubicBezTo>
                  <a:cubicBezTo>
                    <a:pt x="1389138" y="2030871"/>
                    <a:pt x="1365799" y="2125954"/>
                    <a:pt x="1342461" y="2218875"/>
                  </a:cubicBezTo>
                  <a:cubicBezTo>
                    <a:pt x="1275471" y="2511901"/>
                    <a:pt x="1201999" y="2817893"/>
                    <a:pt x="1188601" y="3121292"/>
                  </a:cubicBezTo>
                  <a:cubicBezTo>
                    <a:pt x="1178660" y="3447597"/>
                    <a:pt x="1235277" y="3807181"/>
                    <a:pt x="1369256" y="4222085"/>
                  </a:cubicBezTo>
                  <a:cubicBezTo>
                    <a:pt x="1586651" y="4893280"/>
                    <a:pt x="1891345" y="5405427"/>
                    <a:pt x="2329588" y="5830704"/>
                  </a:cubicBezTo>
                  <a:cubicBezTo>
                    <a:pt x="2436773" y="5938320"/>
                    <a:pt x="2560380" y="6041613"/>
                    <a:pt x="2690902" y="6140585"/>
                  </a:cubicBezTo>
                  <a:cubicBezTo>
                    <a:pt x="3009859" y="6381316"/>
                    <a:pt x="3397102" y="6607353"/>
                    <a:pt x="3923512" y="6858024"/>
                  </a:cubicBezTo>
                  <a:lnTo>
                    <a:pt x="3900606" y="6858024"/>
                  </a:lnTo>
                  <a:cubicBezTo>
                    <a:pt x="3380248" y="6609946"/>
                    <a:pt x="2996461" y="6385639"/>
                    <a:pt x="2680528" y="6147068"/>
                  </a:cubicBezTo>
                  <a:cubicBezTo>
                    <a:pt x="2550006" y="6047664"/>
                    <a:pt x="2426399" y="5942210"/>
                    <a:pt x="2315758" y="5835026"/>
                  </a:cubicBezTo>
                  <a:cubicBezTo>
                    <a:pt x="1877515" y="5409749"/>
                    <a:pt x="1572820" y="4895440"/>
                    <a:pt x="1355426" y="4222085"/>
                  </a:cubicBezTo>
                  <a:cubicBezTo>
                    <a:pt x="1221447" y="3808910"/>
                    <a:pt x="1161372" y="3447597"/>
                    <a:pt x="1174770" y="3121292"/>
                  </a:cubicBezTo>
                  <a:cubicBezTo>
                    <a:pt x="1188168" y="2817893"/>
                    <a:pt x="1258617" y="2511901"/>
                    <a:pt x="1329063" y="2216714"/>
                  </a:cubicBezTo>
                  <a:cubicBezTo>
                    <a:pt x="1352401" y="2125954"/>
                    <a:pt x="1372715" y="2030871"/>
                    <a:pt x="1396053" y="1937950"/>
                  </a:cubicBezTo>
                  <a:cubicBezTo>
                    <a:pt x="1536516" y="1291390"/>
                    <a:pt x="1580167" y="657364"/>
                    <a:pt x="1523118" y="52296"/>
                  </a:cubicBezTo>
                  <a:cubicBezTo>
                    <a:pt x="1523118" y="35873"/>
                    <a:pt x="1519660" y="17288"/>
                    <a:pt x="1519660" y="865"/>
                  </a:cubicBezTo>
                  <a:close/>
                  <a:moveTo>
                    <a:pt x="927556" y="865"/>
                  </a:moveTo>
                  <a:lnTo>
                    <a:pt x="940955" y="865"/>
                  </a:lnTo>
                  <a:cubicBezTo>
                    <a:pt x="950895" y="58347"/>
                    <a:pt x="957379" y="118421"/>
                    <a:pt x="960836" y="182386"/>
                  </a:cubicBezTo>
                  <a:cubicBezTo>
                    <a:pt x="1010970" y="785294"/>
                    <a:pt x="970777" y="1429692"/>
                    <a:pt x="843711" y="2092675"/>
                  </a:cubicBezTo>
                  <a:cubicBezTo>
                    <a:pt x="826856" y="2177384"/>
                    <a:pt x="810000" y="2264255"/>
                    <a:pt x="790119" y="2346804"/>
                  </a:cubicBezTo>
                  <a:cubicBezTo>
                    <a:pt x="726587" y="2656253"/>
                    <a:pt x="659598" y="2974346"/>
                    <a:pt x="656141" y="3292440"/>
                  </a:cubicBezTo>
                  <a:cubicBezTo>
                    <a:pt x="652683" y="3624796"/>
                    <a:pt x="723130" y="3988269"/>
                    <a:pt x="863592" y="4401445"/>
                  </a:cubicBezTo>
                  <a:cubicBezTo>
                    <a:pt x="1097840" y="5072639"/>
                    <a:pt x="1422417" y="5584786"/>
                    <a:pt x="1877515" y="6012225"/>
                  </a:cubicBezTo>
                  <a:cubicBezTo>
                    <a:pt x="1991181" y="6119841"/>
                    <a:pt x="2118679" y="6223134"/>
                    <a:pt x="2255684" y="6322107"/>
                  </a:cubicBezTo>
                  <a:cubicBezTo>
                    <a:pt x="2527965" y="6522644"/>
                    <a:pt x="2838710" y="6698979"/>
                    <a:pt x="3150753" y="6858024"/>
                  </a:cubicBezTo>
                  <a:lnTo>
                    <a:pt x="3127414" y="6858024"/>
                  </a:lnTo>
                  <a:cubicBezTo>
                    <a:pt x="2819694" y="6700707"/>
                    <a:pt x="2514135" y="6525237"/>
                    <a:pt x="2242284" y="6328590"/>
                  </a:cubicBezTo>
                  <a:cubicBezTo>
                    <a:pt x="2108737" y="6229185"/>
                    <a:pt x="1981241" y="6123730"/>
                    <a:pt x="1867576" y="6016547"/>
                  </a:cubicBezTo>
                  <a:cubicBezTo>
                    <a:pt x="1409019" y="5589109"/>
                    <a:pt x="1084443" y="5074800"/>
                    <a:pt x="850194" y="4401445"/>
                  </a:cubicBezTo>
                  <a:cubicBezTo>
                    <a:pt x="706275" y="3990430"/>
                    <a:pt x="639285" y="3626957"/>
                    <a:pt x="642743" y="3292440"/>
                  </a:cubicBezTo>
                  <a:cubicBezTo>
                    <a:pt x="646200" y="2974346"/>
                    <a:pt x="713190" y="2654525"/>
                    <a:pt x="776722" y="2344643"/>
                  </a:cubicBezTo>
                  <a:cubicBezTo>
                    <a:pt x="793577" y="2262094"/>
                    <a:pt x="813457" y="2177384"/>
                    <a:pt x="830313" y="2092675"/>
                  </a:cubicBezTo>
                  <a:cubicBezTo>
                    <a:pt x="957379" y="1429692"/>
                    <a:pt x="997572" y="785294"/>
                    <a:pt x="947438" y="182386"/>
                  </a:cubicBezTo>
                  <a:cubicBezTo>
                    <a:pt x="944413" y="118421"/>
                    <a:pt x="937497" y="58779"/>
                    <a:pt x="927556" y="865"/>
                  </a:cubicBezTo>
                  <a:close/>
                  <a:moveTo>
                    <a:pt x="482400" y="865"/>
                  </a:moveTo>
                  <a:lnTo>
                    <a:pt x="495797" y="865"/>
                  </a:lnTo>
                  <a:cubicBezTo>
                    <a:pt x="515678" y="98108"/>
                    <a:pt x="522593" y="192758"/>
                    <a:pt x="529076" y="279629"/>
                  </a:cubicBezTo>
                  <a:cubicBezTo>
                    <a:pt x="575753" y="882536"/>
                    <a:pt x="539016" y="1531258"/>
                    <a:pt x="418434" y="2208502"/>
                  </a:cubicBezTo>
                  <a:cubicBezTo>
                    <a:pt x="405036" y="2286729"/>
                    <a:pt x="391639" y="2365387"/>
                    <a:pt x="374782" y="2439725"/>
                  </a:cubicBezTo>
                  <a:cubicBezTo>
                    <a:pt x="314708" y="2762141"/>
                    <a:pt x="254202" y="3092335"/>
                    <a:pt x="257659" y="3420801"/>
                  </a:cubicBezTo>
                  <a:cubicBezTo>
                    <a:pt x="261117" y="3759207"/>
                    <a:pt x="335022" y="4124842"/>
                    <a:pt x="485424" y="4535856"/>
                  </a:cubicBezTo>
                  <a:cubicBezTo>
                    <a:pt x="729612" y="5198839"/>
                    <a:pt x="1074502" y="5725249"/>
                    <a:pt x="1542998" y="6148797"/>
                  </a:cubicBezTo>
                  <a:cubicBezTo>
                    <a:pt x="1660122" y="6256413"/>
                    <a:pt x="1787188" y="6359708"/>
                    <a:pt x="1927651" y="6458678"/>
                  </a:cubicBezTo>
                  <a:cubicBezTo>
                    <a:pt x="2129916" y="6601302"/>
                    <a:pt x="2350767" y="6733553"/>
                    <a:pt x="2581556" y="6857592"/>
                  </a:cubicBezTo>
                  <a:lnTo>
                    <a:pt x="2559515" y="6857592"/>
                  </a:lnTo>
                  <a:cubicBezTo>
                    <a:pt x="2333477" y="6735282"/>
                    <a:pt x="2115653" y="6604760"/>
                    <a:pt x="1914251" y="6462569"/>
                  </a:cubicBezTo>
                  <a:cubicBezTo>
                    <a:pt x="1777246" y="6365325"/>
                    <a:pt x="1646724" y="6262032"/>
                    <a:pt x="1529600" y="6154848"/>
                  </a:cubicBezTo>
                  <a:cubicBezTo>
                    <a:pt x="1064561" y="5729571"/>
                    <a:pt x="716215" y="5201000"/>
                    <a:pt x="472026" y="4538018"/>
                  </a:cubicBezTo>
                  <a:cubicBezTo>
                    <a:pt x="321191" y="4124842"/>
                    <a:pt x="247718" y="3761368"/>
                    <a:pt x="244261" y="3420801"/>
                  </a:cubicBezTo>
                  <a:cubicBezTo>
                    <a:pt x="240804" y="3092335"/>
                    <a:pt x="301310" y="2759980"/>
                    <a:pt x="361385" y="2439725"/>
                  </a:cubicBezTo>
                  <a:cubicBezTo>
                    <a:pt x="374782" y="2363227"/>
                    <a:pt x="391639" y="2285000"/>
                    <a:pt x="405036" y="2208502"/>
                  </a:cubicBezTo>
                  <a:cubicBezTo>
                    <a:pt x="525618" y="1531258"/>
                    <a:pt x="562354" y="882536"/>
                    <a:pt x="515678" y="279629"/>
                  </a:cubicBezTo>
                  <a:cubicBezTo>
                    <a:pt x="509195" y="192758"/>
                    <a:pt x="499254" y="98108"/>
                    <a:pt x="482400" y="865"/>
                  </a:cubicBezTo>
                  <a:close/>
                  <a:moveTo>
                    <a:pt x="331564" y="865"/>
                  </a:moveTo>
                  <a:lnTo>
                    <a:pt x="344962" y="865"/>
                  </a:lnTo>
                  <a:cubicBezTo>
                    <a:pt x="368301" y="108481"/>
                    <a:pt x="378674" y="215664"/>
                    <a:pt x="385156" y="312908"/>
                  </a:cubicBezTo>
                  <a:cubicBezTo>
                    <a:pt x="431833" y="913655"/>
                    <a:pt x="395096" y="1564104"/>
                    <a:pt x="277973" y="2247832"/>
                  </a:cubicBezTo>
                  <a:cubicBezTo>
                    <a:pt x="264575" y="2322169"/>
                    <a:pt x="251175" y="2398667"/>
                    <a:pt x="237778" y="2470843"/>
                  </a:cubicBezTo>
                  <a:cubicBezTo>
                    <a:pt x="177703" y="2794987"/>
                    <a:pt x="117628" y="3131665"/>
                    <a:pt x="124111" y="3464020"/>
                  </a:cubicBezTo>
                  <a:cubicBezTo>
                    <a:pt x="131026" y="3804588"/>
                    <a:pt x="207957" y="4170222"/>
                    <a:pt x="361817" y="4579076"/>
                  </a:cubicBezTo>
                  <a:cubicBezTo>
                    <a:pt x="609463" y="5244219"/>
                    <a:pt x="957379" y="5770629"/>
                    <a:pt x="1429331" y="6194177"/>
                  </a:cubicBezTo>
                  <a:cubicBezTo>
                    <a:pt x="1546455" y="6301793"/>
                    <a:pt x="1676978" y="6405087"/>
                    <a:pt x="1817441" y="6504059"/>
                  </a:cubicBezTo>
                  <a:cubicBezTo>
                    <a:pt x="1996801" y="6628962"/>
                    <a:pt x="2191720" y="6746520"/>
                    <a:pt x="2394850" y="6857592"/>
                  </a:cubicBezTo>
                  <a:lnTo>
                    <a:pt x="2373240" y="6857592"/>
                  </a:lnTo>
                  <a:cubicBezTo>
                    <a:pt x="2173136" y="6748248"/>
                    <a:pt x="1983402" y="6632420"/>
                    <a:pt x="1807501" y="6507949"/>
                  </a:cubicBezTo>
                  <a:cubicBezTo>
                    <a:pt x="1667037" y="6410705"/>
                    <a:pt x="1536516" y="6307412"/>
                    <a:pt x="1415933" y="6200228"/>
                  </a:cubicBezTo>
                  <a:cubicBezTo>
                    <a:pt x="947438" y="5774951"/>
                    <a:pt x="596065" y="5246380"/>
                    <a:pt x="348419" y="4581237"/>
                  </a:cubicBezTo>
                  <a:cubicBezTo>
                    <a:pt x="194559" y="4170222"/>
                    <a:pt x="117197" y="3804588"/>
                    <a:pt x="110713" y="3464020"/>
                  </a:cubicBezTo>
                  <a:cubicBezTo>
                    <a:pt x="103798" y="3131665"/>
                    <a:pt x="164305" y="2794987"/>
                    <a:pt x="224380" y="2470843"/>
                  </a:cubicBezTo>
                  <a:cubicBezTo>
                    <a:pt x="237778" y="2396505"/>
                    <a:pt x="251175" y="2322169"/>
                    <a:pt x="264575" y="2247832"/>
                  </a:cubicBezTo>
                  <a:cubicBezTo>
                    <a:pt x="378240" y="1564536"/>
                    <a:pt x="415409" y="913655"/>
                    <a:pt x="371757" y="312908"/>
                  </a:cubicBezTo>
                  <a:cubicBezTo>
                    <a:pt x="364842" y="215664"/>
                    <a:pt x="354903" y="108048"/>
                    <a:pt x="331564" y="865"/>
                  </a:cubicBezTo>
                  <a:close/>
                  <a:moveTo>
                    <a:pt x="177272" y="865"/>
                  </a:moveTo>
                  <a:lnTo>
                    <a:pt x="194126" y="865"/>
                  </a:lnTo>
                  <a:cubicBezTo>
                    <a:pt x="224380" y="118421"/>
                    <a:pt x="234320" y="238571"/>
                    <a:pt x="241235" y="343594"/>
                  </a:cubicBezTo>
                  <a:cubicBezTo>
                    <a:pt x="284887" y="944340"/>
                    <a:pt x="251175" y="1599111"/>
                    <a:pt x="137509" y="2286729"/>
                  </a:cubicBezTo>
                  <a:cubicBezTo>
                    <a:pt x="124111" y="2358905"/>
                    <a:pt x="110713" y="2431513"/>
                    <a:pt x="100773" y="2501528"/>
                  </a:cubicBezTo>
                  <a:cubicBezTo>
                    <a:pt x="72248" y="2665761"/>
                    <a:pt x="42967" y="2833020"/>
                    <a:pt x="21628" y="3001305"/>
                  </a:cubicBezTo>
                  <a:lnTo>
                    <a:pt x="0" y="3220433"/>
                  </a:lnTo>
                  <a:lnTo>
                    <a:pt x="0" y="3069197"/>
                  </a:lnTo>
                  <a:lnTo>
                    <a:pt x="6448" y="3000440"/>
                  </a:lnTo>
                  <a:cubicBezTo>
                    <a:pt x="26869" y="2832156"/>
                    <a:pt x="55177" y="2664897"/>
                    <a:pt x="83485" y="2499800"/>
                  </a:cubicBezTo>
                  <a:cubicBezTo>
                    <a:pt x="96883" y="2429353"/>
                    <a:pt x="110281" y="2357177"/>
                    <a:pt x="120222" y="2285000"/>
                  </a:cubicBezTo>
                  <a:cubicBezTo>
                    <a:pt x="233888" y="1599111"/>
                    <a:pt x="271057" y="944340"/>
                    <a:pt x="227406" y="343594"/>
                  </a:cubicBezTo>
                  <a:cubicBezTo>
                    <a:pt x="220923" y="238571"/>
                    <a:pt x="210550" y="118421"/>
                    <a:pt x="177272" y="865"/>
                  </a:cubicBezTo>
                  <a:close/>
                  <a:moveTo>
                    <a:pt x="26870" y="865"/>
                  </a:moveTo>
                  <a:lnTo>
                    <a:pt x="39834" y="865"/>
                  </a:lnTo>
                  <a:cubicBezTo>
                    <a:pt x="77002" y="129226"/>
                    <a:pt x="90401" y="261045"/>
                    <a:pt x="96883" y="376872"/>
                  </a:cubicBezTo>
                  <a:cubicBezTo>
                    <a:pt x="129621" y="826136"/>
                    <a:pt x="117142" y="1307976"/>
                    <a:pt x="62180" y="1813458"/>
                  </a:cubicBezTo>
                  <a:lnTo>
                    <a:pt x="0" y="2275627"/>
                  </a:lnTo>
                  <a:lnTo>
                    <a:pt x="0" y="2177011"/>
                  </a:lnTo>
                  <a:lnTo>
                    <a:pt x="49031" y="1812364"/>
                  </a:lnTo>
                  <a:cubicBezTo>
                    <a:pt x="103933" y="1307733"/>
                    <a:pt x="116656" y="826136"/>
                    <a:pt x="83918" y="376872"/>
                  </a:cubicBezTo>
                  <a:cubicBezTo>
                    <a:pt x="77002" y="261045"/>
                    <a:pt x="63604" y="128794"/>
                    <a:pt x="26870" y="865"/>
                  </a:cubicBezTo>
                  <a:close/>
                  <a:moveTo>
                    <a:pt x="4005629" y="433"/>
                  </a:moveTo>
                  <a:lnTo>
                    <a:pt x="4019027" y="433"/>
                  </a:lnTo>
                  <a:cubicBezTo>
                    <a:pt x="4019027" y="427871"/>
                    <a:pt x="3952037" y="857469"/>
                    <a:pt x="3811575" y="1278857"/>
                  </a:cubicBezTo>
                  <a:cubicBezTo>
                    <a:pt x="3771381" y="1398574"/>
                    <a:pt x="3728163" y="1518292"/>
                    <a:pt x="3684510" y="1634119"/>
                  </a:cubicBezTo>
                  <a:cubicBezTo>
                    <a:pt x="3590725" y="1880037"/>
                    <a:pt x="3497371" y="2135894"/>
                    <a:pt x="3453720" y="2392184"/>
                  </a:cubicBezTo>
                  <a:cubicBezTo>
                    <a:pt x="3403587" y="2696014"/>
                    <a:pt x="3420441" y="3026210"/>
                    <a:pt x="3510769" y="3457970"/>
                  </a:cubicBezTo>
                  <a:cubicBezTo>
                    <a:pt x="3651231" y="4141265"/>
                    <a:pt x="3875539" y="4632667"/>
                    <a:pt x="4236852" y="5056216"/>
                  </a:cubicBezTo>
                  <a:cubicBezTo>
                    <a:pt x="4330638" y="5163400"/>
                    <a:pt x="4434363" y="5271016"/>
                    <a:pt x="4551488" y="5372149"/>
                  </a:cubicBezTo>
                  <a:cubicBezTo>
                    <a:pt x="4905886" y="5688081"/>
                    <a:pt x="5387779" y="5987589"/>
                    <a:pt x="5980314" y="6258142"/>
                  </a:cubicBezTo>
                  <a:cubicBezTo>
                    <a:pt x="6124234" y="6326428"/>
                    <a:pt x="6271611" y="6390393"/>
                    <a:pt x="6422015" y="6447010"/>
                  </a:cubicBezTo>
                  <a:cubicBezTo>
                    <a:pt x="6815309" y="6605192"/>
                    <a:pt x="7230213" y="6742197"/>
                    <a:pt x="7663269" y="6856728"/>
                  </a:cubicBezTo>
                  <a:lnTo>
                    <a:pt x="7626102" y="6856728"/>
                  </a:lnTo>
                  <a:cubicBezTo>
                    <a:pt x="7206443" y="6743925"/>
                    <a:pt x="6799319" y="6607785"/>
                    <a:pt x="6415531" y="6455654"/>
                  </a:cubicBezTo>
                  <a:cubicBezTo>
                    <a:pt x="6264696" y="6395579"/>
                    <a:pt x="6114294" y="6331615"/>
                    <a:pt x="5970373" y="6265489"/>
                  </a:cubicBezTo>
                  <a:cubicBezTo>
                    <a:pt x="5378271" y="5993208"/>
                    <a:pt x="4896376" y="5693699"/>
                    <a:pt x="4538090" y="5375605"/>
                  </a:cubicBezTo>
                  <a:cubicBezTo>
                    <a:pt x="4424423" y="5274473"/>
                    <a:pt x="4317239" y="5166857"/>
                    <a:pt x="4223454" y="5059673"/>
                  </a:cubicBezTo>
                  <a:cubicBezTo>
                    <a:pt x="3862141" y="4636558"/>
                    <a:pt x="3637833" y="4142994"/>
                    <a:pt x="3497371" y="3459266"/>
                  </a:cubicBezTo>
                  <a:cubicBezTo>
                    <a:pt x="3407043" y="3025778"/>
                    <a:pt x="3390188" y="2695150"/>
                    <a:pt x="3440323" y="2391752"/>
                  </a:cubicBezTo>
                  <a:cubicBezTo>
                    <a:pt x="3483541" y="2133734"/>
                    <a:pt x="3577327" y="1877875"/>
                    <a:pt x="3671113" y="1631957"/>
                  </a:cubicBezTo>
                  <a:cubicBezTo>
                    <a:pt x="3714332" y="1516131"/>
                    <a:pt x="3757983" y="1396413"/>
                    <a:pt x="3798177" y="1276696"/>
                  </a:cubicBezTo>
                  <a:cubicBezTo>
                    <a:pt x="3935182" y="855309"/>
                    <a:pt x="4005629" y="427871"/>
                    <a:pt x="4005629" y="433"/>
                  </a:cubicBezTo>
                  <a:close/>
                  <a:moveTo>
                    <a:pt x="1372282" y="433"/>
                  </a:moveTo>
                  <a:lnTo>
                    <a:pt x="1385681" y="433"/>
                  </a:lnTo>
                  <a:cubicBezTo>
                    <a:pt x="1388705" y="29390"/>
                    <a:pt x="1392163" y="56185"/>
                    <a:pt x="1392163" y="85142"/>
                  </a:cubicBezTo>
                  <a:cubicBezTo>
                    <a:pt x="1449213" y="690212"/>
                    <a:pt x="1405561" y="1326398"/>
                    <a:pt x="1268556" y="1976847"/>
                  </a:cubicBezTo>
                  <a:cubicBezTo>
                    <a:pt x="1248676" y="2068040"/>
                    <a:pt x="1224905" y="2160961"/>
                    <a:pt x="1205024" y="2251722"/>
                  </a:cubicBezTo>
                  <a:cubicBezTo>
                    <a:pt x="1138035" y="2549069"/>
                    <a:pt x="1067586" y="2856790"/>
                    <a:pt x="1057646" y="3164511"/>
                  </a:cubicBezTo>
                  <a:cubicBezTo>
                    <a:pt x="1047707" y="3492977"/>
                    <a:pt x="1107781" y="3852129"/>
                    <a:pt x="1241760" y="4265304"/>
                  </a:cubicBezTo>
                  <a:cubicBezTo>
                    <a:pt x="1462611" y="4938660"/>
                    <a:pt x="1773790" y="5450807"/>
                    <a:pt x="2215489" y="5876084"/>
                  </a:cubicBezTo>
                  <a:cubicBezTo>
                    <a:pt x="2326131" y="5983700"/>
                    <a:pt x="2449738" y="6086993"/>
                    <a:pt x="2583717" y="6185966"/>
                  </a:cubicBezTo>
                  <a:cubicBezTo>
                    <a:pt x="2932929" y="6448307"/>
                    <a:pt x="3348266" y="6672614"/>
                    <a:pt x="3730323" y="6858024"/>
                  </a:cubicBezTo>
                  <a:lnTo>
                    <a:pt x="3705687" y="6858024"/>
                  </a:lnTo>
                  <a:cubicBezTo>
                    <a:pt x="3326224" y="6674774"/>
                    <a:pt x="2918666" y="6452629"/>
                    <a:pt x="2570320" y="6192449"/>
                  </a:cubicBezTo>
                  <a:cubicBezTo>
                    <a:pt x="2439797" y="6093044"/>
                    <a:pt x="2315758" y="5987589"/>
                    <a:pt x="2202091" y="5880407"/>
                  </a:cubicBezTo>
                  <a:cubicBezTo>
                    <a:pt x="1760392" y="5452968"/>
                    <a:pt x="1449213" y="4940821"/>
                    <a:pt x="1228362" y="4267466"/>
                  </a:cubicBezTo>
                  <a:cubicBezTo>
                    <a:pt x="1094384" y="3854289"/>
                    <a:pt x="1030850" y="3492977"/>
                    <a:pt x="1040791" y="3164511"/>
                  </a:cubicBezTo>
                  <a:cubicBezTo>
                    <a:pt x="1051163" y="2856790"/>
                    <a:pt x="1124636" y="2547341"/>
                    <a:pt x="1191627" y="2249561"/>
                  </a:cubicBezTo>
                  <a:cubicBezTo>
                    <a:pt x="1211507" y="2160529"/>
                    <a:pt x="1234846" y="2067608"/>
                    <a:pt x="1251701" y="1974686"/>
                  </a:cubicBezTo>
                  <a:cubicBezTo>
                    <a:pt x="1392163" y="1326398"/>
                    <a:pt x="1432357" y="690212"/>
                    <a:pt x="1378765" y="85142"/>
                  </a:cubicBezTo>
                  <a:cubicBezTo>
                    <a:pt x="1375740" y="56185"/>
                    <a:pt x="1375740" y="29390"/>
                    <a:pt x="1372282" y="433"/>
                  </a:cubicBezTo>
                  <a:close/>
                  <a:moveTo>
                    <a:pt x="1225337" y="433"/>
                  </a:moveTo>
                  <a:lnTo>
                    <a:pt x="1238734" y="433"/>
                  </a:lnTo>
                  <a:cubicBezTo>
                    <a:pt x="1242193" y="39762"/>
                    <a:pt x="1245218" y="79091"/>
                    <a:pt x="1248676" y="116260"/>
                  </a:cubicBezTo>
                  <a:cubicBezTo>
                    <a:pt x="1302267" y="721330"/>
                    <a:pt x="1262074" y="1361405"/>
                    <a:pt x="1125069" y="2016176"/>
                  </a:cubicBezTo>
                  <a:cubicBezTo>
                    <a:pt x="1108213" y="2104776"/>
                    <a:pt x="1087900" y="2195536"/>
                    <a:pt x="1068020" y="2282407"/>
                  </a:cubicBezTo>
                  <a:cubicBezTo>
                    <a:pt x="1001030" y="2584077"/>
                    <a:pt x="930581" y="2895687"/>
                    <a:pt x="924099" y="3207730"/>
                  </a:cubicBezTo>
                  <a:cubicBezTo>
                    <a:pt x="914159" y="3536196"/>
                    <a:pt x="977691" y="3897509"/>
                    <a:pt x="1118153" y="4310684"/>
                  </a:cubicBezTo>
                  <a:cubicBezTo>
                    <a:pt x="1342029" y="4984040"/>
                    <a:pt x="1656665" y="5494027"/>
                    <a:pt x="2101823" y="5921465"/>
                  </a:cubicBezTo>
                  <a:cubicBezTo>
                    <a:pt x="2215489" y="6029081"/>
                    <a:pt x="2339096" y="6132374"/>
                    <a:pt x="2473076" y="6231346"/>
                  </a:cubicBezTo>
                  <a:cubicBezTo>
                    <a:pt x="2797651" y="6471212"/>
                    <a:pt x="3177981" y="6680826"/>
                    <a:pt x="3536701" y="6857592"/>
                  </a:cubicBezTo>
                  <a:lnTo>
                    <a:pt x="3511634" y="6857592"/>
                  </a:lnTo>
                  <a:cubicBezTo>
                    <a:pt x="3155507" y="6682554"/>
                    <a:pt x="2781230" y="6475103"/>
                    <a:pt x="2463136" y="6237397"/>
                  </a:cubicBezTo>
                  <a:cubicBezTo>
                    <a:pt x="2329588" y="6137993"/>
                    <a:pt x="2202524" y="6032537"/>
                    <a:pt x="2091882" y="5925354"/>
                  </a:cubicBezTo>
                  <a:cubicBezTo>
                    <a:pt x="1643267" y="5497916"/>
                    <a:pt x="1329063" y="4985769"/>
                    <a:pt x="1101298" y="4312414"/>
                  </a:cubicBezTo>
                  <a:cubicBezTo>
                    <a:pt x="964293" y="3899238"/>
                    <a:pt x="900761" y="3536196"/>
                    <a:pt x="910701" y="3205569"/>
                  </a:cubicBezTo>
                  <a:cubicBezTo>
                    <a:pt x="917616" y="2895687"/>
                    <a:pt x="987631" y="2584077"/>
                    <a:pt x="1054621" y="2282407"/>
                  </a:cubicBezTo>
                  <a:cubicBezTo>
                    <a:pt x="1074934" y="2193807"/>
                    <a:pt x="1094815" y="2102616"/>
                    <a:pt x="1111671" y="2014016"/>
                  </a:cubicBezTo>
                  <a:cubicBezTo>
                    <a:pt x="1245218" y="1359677"/>
                    <a:pt x="1288869" y="721330"/>
                    <a:pt x="1235277" y="116260"/>
                  </a:cubicBezTo>
                  <a:cubicBezTo>
                    <a:pt x="1231819" y="79091"/>
                    <a:pt x="1228794" y="39762"/>
                    <a:pt x="1225337" y="433"/>
                  </a:cubicBezTo>
                  <a:close/>
                  <a:moveTo>
                    <a:pt x="1074069" y="433"/>
                  </a:moveTo>
                  <a:lnTo>
                    <a:pt x="1090925" y="433"/>
                  </a:lnTo>
                  <a:cubicBezTo>
                    <a:pt x="1097840" y="47974"/>
                    <a:pt x="1100866" y="97676"/>
                    <a:pt x="1104323" y="149107"/>
                  </a:cubicBezTo>
                  <a:cubicBezTo>
                    <a:pt x="1157916" y="754176"/>
                    <a:pt x="1117721" y="1394685"/>
                    <a:pt x="983741" y="2053345"/>
                  </a:cubicBezTo>
                  <a:cubicBezTo>
                    <a:pt x="966887" y="2142376"/>
                    <a:pt x="947006" y="2228815"/>
                    <a:pt x="930150" y="2315686"/>
                  </a:cubicBezTo>
                  <a:cubicBezTo>
                    <a:pt x="863160" y="2619518"/>
                    <a:pt x="796170" y="2935449"/>
                    <a:pt x="789687" y="3249221"/>
                  </a:cubicBezTo>
                  <a:cubicBezTo>
                    <a:pt x="783204" y="3581576"/>
                    <a:pt x="850194" y="3942889"/>
                    <a:pt x="990657" y="4356065"/>
                  </a:cubicBezTo>
                  <a:cubicBezTo>
                    <a:pt x="1221880" y="5027259"/>
                    <a:pt x="1539540" y="5539406"/>
                    <a:pt x="1991614" y="5966845"/>
                  </a:cubicBezTo>
                  <a:cubicBezTo>
                    <a:pt x="2105282" y="6074461"/>
                    <a:pt x="2228887" y="6177754"/>
                    <a:pt x="2362867" y="6276726"/>
                  </a:cubicBezTo>
                  <a:cubicBezTo>
                    <a:pt x="2662808" y="6496280"/>
                    <a:pt x="3004672" y="6688605"/>
                    <a:pt x="3342214" y="6858024"/>
                  </a:cubicBezTo>
                  <a:lnTo>
                    <a:pt x="3320605" y="6858024"/>
                  </a:lnTo>
                  <a:cubicBezTo>
                    <a:pt x="2985657" y="6690766"/>
                    <a:pt x="2649843" y="6500602"/>
                    <a:pt x="2352927" y="6283209"/>
                  </a:cubicBezTo>
                  <a:cubicBezTo>
                    <a:pt x="2219381" y="6183805"/>
                    <a:pt x="2091882" y="6078350"/>
                    <a:pt x="1978216" y="5971166"/>
                  </a:cubicBezTo>
                  <a:cubicBezTo>
                    <a:pt x="1526575" y="5543729"/>
                    <a:pt x="1208483" y="5031581"/>
                    <a:pt x="977691" y="4358225"/>
                  </a:cubicBezTo>
                  <a:cubicBezTo>
                    <a:pt x="836797" y="3945050"/>
                    <a:pt x="770240" y="3581576"/>
                    <a:pt x="776722" y="3249221"/>
                  </a:cubicBezTo>
                  <a:cubicBezTo>
                    <a:pt x="783204" y="2935449"/>
                    <a:pt x="850194" y="2619518"/>
                    <a:pt x="913294" y="2313525"/>
                  </a:cubicBezTo>
                  <a:cubicBezTo>
                    <a:pt x="933608" y="2228815"/>
                    <a:pt x="953489" y="2140216"/>
                    <a:pt x="970344" y="2053345"/>
                  </a:cubicBezTo>
                  <a:cubicBezTo>
                    <a:pt x="1100866" y="1394253"/>
                    <a:pt x="1141060" y="754176"/>
                    <a:pt x="1090925" y="149107"/>
                  </a:cubicBezTo>
                  <a:cubicBezTo>
                    <a:pt x="1087468" y="97676"/>
                    <a:pt x="1080552" y="47974"/>
                    <a:pt x="1074069" y="433"/>
                  </a:cubicBezTo>
                  <a:close/>
                  <a:moveTo>
                    <a:pt x="780179" y="433"/>
                  </a:moveTo>
                  <a:lnTo>
                    <a:pt x="793577" y="433"/>
                  </a:lnTo>
                  <a:cubicBezTo>
                    <a:pt x="806974" y="74770"/>
                    <a:pt x="813457" y="146946"/>
                    <a:pt x="816915" y="213072"/>
                  </a:cubicBezTo>
                  <a:cubicBezTo>
                    <a:pt x="867049" y="818140"/>
                    <a:pt x="826856" y="1462539"/>
                    <a:pt x="703249" y="2131572"/>
                  </a:cubicBezTo>
                  <a:cubicBezTo>
                    <a:pt x="686393" y="2214553"/>
                    <a:pt x="669970" y="2297102"/>
                    <a:pt x="653115" y="2377489"/>
                  </a:cubicBezTo>
                  <a:cubicBezTo>
                    <a:pt x="589583" y="2691261"/>
                    <a:pt x="526050" y="3013676"/>
                    <a:pt x="522593" y="3335659"/>
                  </a:cubicBezTo>
                  <a:cubicBezTo>
                    <a:pt x="522593" y="3670175"/>
                    <a:pt x="592609" y="4033650"/>
                    <a:pt x="739985" y="4444664"/>
                  </a:cubicBezTo>
                  <a:cubicBezTo>
                    <a:pt x="977691" y="5118019"/>
                    <a:pt x="1305292" y="5630167"/>
                    <a:pt x="1767306" y="6057605"/>
                  </a:cubicBezTo>
                  <a:cubicBezTo>
                    <a:pt x="1880974" y="6165220"/>
                    <a:pt x="2008470" y="6268515"/>
                    <a:pt x="2145475" y="6367487"/>
                  </a:cubicBezTo>
                  <a:cubicBezTo>
                    <a:pt x="2395282" y="6546846"/>
                    <a:pt x="2675774" y="6709783"/>
                    <a:pt x="2960590" y="6857160"/>
                  </a:cubicBezTo>
                  <a:lnTo>
                    <a:pt x="2936818" y="6857160"/>
                  </a:lnTo>
                  <a:cubicBezTo>
                    <a:pt x="2655894" y="6711079"/>
                    <a:pt x="2379290" y="6550304"/>
                    <a:pt x="2135535" y="6373105"/>
                  </a:cubicBezTo>
                  <a:cubicBezTo>
                    <a:pt x="1998098" y="6273700"/>
                    <a:pt x="1871033" y="6168678"/>
                    <a:pt x="1753909" y="6063223"/>
                  </a:cubicBezTo>
                  <a:cubicBezTo>
                    <a:pt x="1292327" y="5634057"/>
                    <a:pt x="964293" y="5119748"/>
                    <a:pt x="726587" y="4446393"/>
                  </a:cubicBezTo>
                  <a:cubicBezTo>
                    <a:pt x="579642" y="4033218"/>
                    <a:pt x="509195" y="3669743"/>
                    <a:pt x="509195" y="3335227"/>
                  </a:cubicBezTo>
                  <a:cubicBezTo>
                    <a:pt x="512652" y="3013243"/>
                    <a:pt x="576185" y="2689099"/>
                    <a:pt x="639717" y="2377057"/>
                  </a:cubicBezTo>
                  <a:cubicBezTo>
                    <a:pt x="656141" y="2296670"/>
                    <a:pt x="672995" y="2211960"/>
                    <a:pt x="686393" y="2129411"/>
                  </a:cubicBezTo>
                  <a:cubicBezTo>
                    <a:pt x="813457" y="1462539"/>
                    <a:pt x="853652" y="818140"/>
                    <a:pt x="803517" y="215232"/>
                  </a:cubicBezTo>
                  <a:cubicBezTo>
                    <a:pt x="797035" y="146946"/>
                    <a:pt x="790119" y="74770"/>
                    <a:pt x="780179" y="433"/>
                  </a:cubicBezTo>
                  <a:close/>
                  <a:moveTo>
                    <a:pt x="628912" y="433"/>
                  </a:moveTo>
                  <a:lnTo>
                    <a:pt x="645768" y="433"/>
                  </a:lnTo>
                  <a:cubicBezTo>
                    <a:pt x="659165" y="85142"/>
                    <a:pt x="669106" y="169852"/>
                    <a:pt x="672563" y="246350"/>
                  </a:cubicBezTo>
                  <a:cubicBezTo>
                    <a:pt x="719672" y="849258"/>
                    <a:pt x="682504" y="1497546"/>
                    <a:pt x="558897" y="2170901"/>
                  </a:cubicBezTo>
                  <a:cubicBezTo>
                    <a:pt x="545499" y="2249128"/>
                    <a:pt x="528644" y="2329516"/>
                    <a:pt x="515245" y="2408175"/>
                  </a:cubicBezTo>
                  <a:cubicBezTo>
                    <a:pt x="451713" y="2726268"/>
                    <a:pt x="388180" y="3052574"/>
                    <a:pt x="391639" y="3378879"/>
                  </a:cubicBezTo>
                  <a:cubicBezTo>
                    <a:pt x="391639" y="3715556"/>
                    <a:pt x="465112" y="4079029"/>
                    <a:pt x="612488" y="4490044"/>
                  </a:cubicBezTo>
                  <a:cubicBezTo>
                    <a:pt x="856678" y="5163400"/>
                    <a:pt x="1188168" y="5675547"/>
                    <a:pt x="1653207" y="6102985"/>
                  </a:cubicBezTo>
                  <a:cubicBezTo>
                    <a:pt x="1770332" y="6210601"/>
                    <a:pt x="1897829" y="6313895"/>
                    <a:pt x="2034834" y="6412867"/>
                  </a:cubicBezTo>
                  <a:cubicBezTo>
                    <a:pt x="2262167" y="6574938"/>
                    <a:pt x="2510676" y="6721884"/>
                    <a:pt x="2768696" y="6857592"/>
                  </a:cubicBezTo>
                  <a:lnTo>
                    <a:pt x="2748382" y="6857592"/>
                  </a:lnTo>
                  <a:cubicBezTo>
                    <a:pt x="2493821" y="6724045"/>
                    <a:pt x="2248768" y="6578828"/>
                    <a:pt x="2024893" y="6419349"/>
                  </a:cubicBezTo>
                  <a:cubicBezTo>
                    <a:pt x="1887456" y="6319945"/>
                    <a:pt x="1756935" y="6214923"/>
                    <a:pt x="1643267" y="6109468"/>
                  </a:cubicBezTo>
                  <a:cubicBezTo>
                    <a:pt x="1174770" y="5679869"/>
                    <a:pt x="843711" y="5165560"/>
                    <a:pt x="599091" y="4492205"/>
                  </a:cubicBezTo>
                  <a:cubicBezTo>
                    <a:pt x="451713" y="4079461"/>
                    <a:pt x="378240" y="3715988"/>
                    <a:pt x="374782" y="3379311"/>
                  </a:cubicBezTo>
                  <a:cubicBezTo>
                    <a:pt x="374782" y="3053006"/>
                    <a:pt x="438315" y="2724540"/>
                    <a:pt x="501847" y="2408607"/>
                  </a:cubicBezTo>
                  <a:cubicBezTo>
                    <a:pt x="515245" y="2330380"/>
                    <a:pt x="532101" y="2249561"/>
                    <a:pt x="545499" y="2169173"/>
                  </a:cubicBezTo>
                  <a:cubicBezTo>
                    <a:pt x="669106" y="1497978"/>
                    <a:pt x="705841" y="849258"/>
                    <a:pt x="659165" y="246350"/>
                  </a:cubicBezTo>
                  <a:cubicBezTo>
                    <a:pt x="652251" y="169852"/>
                    <a:pt x="645768" y="85142"/>
                    <a:pt x="628912" y="433"/>
                  </a:cubicBezTo>
                  <a:close/>
                  <a:moveTo>
                    <a:pt x="4150413" y="0"/>
                  </a:moveTo>
                  <a:lnTo>
                    <a:pt x="4163811" y="0"/>
                  </a:lnTo>
                  <a:cubicBezTo>
                    <a:pt x="4160354" y="414905"/>
                    <a:pt x="4089906" y="830242"/>
                    <a:pt x="3952901" y="1239096"/>
                  </a:cubicBezTo>
                  <a:cubicBezTo>
                    <a:pt x="3912708" y="1359244"/>
                    <a:pt x="3866031" y="1480691"/>
                    <a:pt x="3822380" y="1596518"/>
                  </a:cubicBezTo>
                  <a:cubicBezTo>
                    <a:pt x="3728595" y="1842004"/>
                    <a:pt x="3631783" y="2093971"/>
                    <a:pt x="3588131" y="2348100"/>
                  </a:cubicBezTo>
                  <a:cubicBezTo>
                    <a:pt x="3534540" y="2651932"/>
                    <a:pt x="3551395" y="2980397"/>
                    <a:pt x="3638265" y="3413886"/>
                  </a:cubicBezTo>
                  <a:cubicBezTo>
                    <a:pt x="3771814" y="4095452"/>
                    <a:pt x="3992663" y="4589016"/>
                    <a:pt x="4350951" y="5010403"/>
                  </a:cubicBezTo>
                  <a:cubicBezTo>
                    <a:pt x="4441278" y="5117587"/>
                    <a:pt x="4545005" y="5225203"/>
                    <a:pt x="4658670" y="5326336"/>
                  </a:cubicBezTo>
                  <a:cubicBezTo>
                    <a:pt x="5016958" y="5644429"/>
                    <a:pt x="5495395" y="5943938"/>
                    <a:pt x="6081015" y="6214491"/>
                  </a:cubicBezTo>
                  <a:cubicBezTo>
                    <a:pt x="6224935" y="6280616"/>
                    <a:pt x="6372312" y="6344581"/>
                    <a:pt x="6522715" y="6404654"/>
                  </a:cubicBezTo>
                  <a:cubicBezTo>
                    <a:pt x="6931137" y="6568024"/>
                    <a:pt x="7369379" y="6708486"/>
                    <a:pt x="7824477" y="6826042"/>
                  </a:cubicBezTo>
                  <a:cubicBezTo>
                    <a:pt x="7865969" y="6836847"/>
                    <a:pt x="7908323" y="6847220"/>
                    <a:pt x="7951543" y="6857160"/>
                  </a:cubicBezTo>
                  <a:lnTo>
                    <a:pt x="7910051" y="6857160"/>
                  </a:lnTo>
                  <a:cubicBezTo>
                    <a:pt x="7878934" y="6849381"/>
                    <a:pt x="7848248" y="6841601"/>
                    <a:pt x="7817994" y="6833822"/>
                  </a:cubicBezTo>
                  <a:cubicBezTo>
                    <a:pt x="7362897" y="6715833"/>
                    <a:pt x="6924654" y="6573210"/>
                    <a:pt x="6516232" y="6410273"/>
                  </a:cubicBezTo>
                  <a:cubicBezTo>
                    <a:pt x="6365397" y="6350198"/>
                    <a:pt x="6218452" y="6288395"/>
                    <a:pt x="6071074" y="6220110"/>
                  </a:cubicBezTo>
                  <a:cubicBezTo>
                    <a:pt x="5485455" y="5949557"/>
                    <a:pt x="5007019" y="5650480"/>
                    <a:pt x="4648731" y="5330225"/>
                  </a:cubicBezTo>
                  <a:cubicBezTo>
                    <a:pt x="4535064" y="5229092"/>
                    <a:pt x="4427881" y="5121477"/>
                    <a:pt x="4337553" y="5014293"/>
                  </a:cubicBezTo>
                  <a:cubicBezTo>
                    <a:pt x="3979698" y="4591177"/>
                    <a:pt x="3758416" y="4097614"/>
                    <a:pt x="3621411" y="3413886"/>
                  </a:cubicBezTo>
                  <a:cubicBezTo>
                    <a:pt x="3534540" y="2979965"/>
                    <a:pt x="3521142" y="2651500"/>
                    <a:pt x="3574733" y="2348100"/>
                  </a:cubicBezTo>
                  <a:cubicBezTo>
                    <a:pt x="3618386" y="2092242"/>
                    <a:pt x="3715197" y="1840274"/>
                    <a:pt x="3808982" y="1594358"/>
                  </a:cubicBezTo>
                  <a:cubicBezTo>
                    <a:pt x="3852633" y="1478530"/>
                    <a:pt x="3899309" y="1356652"/>
                    <a:pt x="3939503" y="1239096"/>
                  </a:cubicBezTo>
                  <a:cubicBezTo>
                    <a:pt x="4076940" y="830242"/>
                    <a:pt x="4146956" y="414905"/>
                    <a:pt x="4150413" y="0"/>
                  </a:cubicBezTo>
                  <a:close/>
                </a:path>
              </a:pathLst>
            </a:custGeom>
            <a:solidFill>
              <a:srgbClr val="D8D8D8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-5400000">
              <a:off x="2667000" y="-2667001"/>
              <a:ext cx="6858000" cy="12192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sign&#10;&#10;Description automatically generated" id="268" name="Google Shape;26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6138" y="6238530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301752" y="6210300"/>
            <a:ext cx="234949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792291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4"/>
          <p:cNvCxnSpPr/>
          <p:nvPr/>
        </p:nvCxnSpPr>
        <p:spPr>
          <a:xfrm>
            <a:off x="664496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34"/>
          <p:cNvSpPr txBox="1"/>
          <p:nvPr>
            <p:ph type="title"/>
          </p:nvPr>
        </p:nvSpPr>
        <p:spPr>
          <a:xfrm>
            <a:off x="301752" y="266699"/>
            <a:ext cx="11585446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01751" y="1219201"/>
            <a:ext cx="11585449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4"/>
          <p:cNvSpPr txBox="1"/>
          <p:nvPr>
            <p:ph idx="11" type="ftr"/>
          </p:nvPr>
        </p:nvSpPr>
        <p:spPr>
          <a:xfrm>
            <a:off x="301751" y="5768975"/>
            <a:ext cx="1158545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3">
  <p:cSld name="Template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©2024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6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7A" showMasterSp="0">
  <p:cSld name="1_Cover 7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73805" y="2509051"/>
            <a:ext cx="2610599" cy="4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404" y="0"/>
            <a:ext cx="2610595" cy="43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1403" y="4467073"/>
            <a:ext cx="2610598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264" y="-1801"/>
            <a:ext cx="2608489" cy="43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3805" y="-889"/>
            <a:ext cx="2610598" cy="239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7256" y="4466189"/>
            <a:ext cx="2610599" cy="239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3649321" y="0"/>
            <a:ext cx="8542679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">
                <a:schemeClr val="lt1"/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-2" y="0"/>
            <a:ext cx="9667345" cy="6858889"/>
          </a:xfrm>
          <a:custGeom>
            <a:rect b="b" l="l" r="r" t="t"/>
            <a:pathLst>
              <a:path extrusionOk="0" h="6858889" w="9667345">
                <a:moveTo>
                  <a:pt x="0" y="6810685"/>
                </a:moveTo>
                <a:lnTo>
                  <a:pt x="59283" y="6858456"/>
                </a:lnTo>
                <a:lnTo>
                  <a:pt x="39402" y="6858456"/>
                </a:lnTo>
                <a:lnTo>
                  <a:pt x="0" y="6827674"/>
                </a:lnTo>
                <a:close/>
                <a:moveTo>
                  <a:pt x="0" y="6672270"/>
                </a:moveTo>
                <a:lnTo>
                  <a:pt x="80461" y="6741333"/>
                </a:lnTo>
                <a:cubicBezTo>
                  <a:pt x="130162" y="6780662"/>
                  <a:pt x="180728" y="6819559"/>
                  <a:pt x="232159" y="6857592"/>
                </a:cubicBezTo>
                <a:lnTo>
                  <a:pt x="213144" y="6857592"/>
                </a:lnTo>
                <a:cubicBezTo>
                  <a:pt x="164738" y="6821288"/>
                  <a:pt x="117197" y="6784552"/>
                  <a:pt x="70519" y="6747384"/>
                </a:cubicBezTo>
                <a:lnTo>
                  <a:pt x="0" y="6686879"/>
                </a:lnTo>
                <a:close/>
                <a:moveTo>
                  <a:pt x="0" y="6527854"/>
                </a:moveTo>
                <a:lnTo>
                  <a:pt x="2977" y="6530761"/>
                </a:lnTo>
                <a:cubicBezTo>
                  <a:pt x="64732" y="6587479"/>
                  <a:pt x="128433" y="6642523"/>
                  <a:pt x="194126" y="6695952"/>
                </a:cubicBezTo>
                <a:cubicBezTo>
                  <a:pt x="261117" y="6750841"/>
                  <a:pt x="331564" y="6805297"/>
                  <a:pt x="404173" y="6858024"/>
                </a:cubicBezTo>
                <a:lnTo>
                  <a:pt x="386452" y="6858024"/>
                </a:lnTo>
                <a:cubicBezTo>
                  <a:pt x="315573" y="6807459"/>
                  <a:pt x="246854" y="6755595"/>
                  <a:pt x="180728" y="6702435"/>
                </a:cubicBezTo>
                <a:lnTo>
                  <a:pt x="0" y="6545608"/>
                </a:lnTo>
                <a:close/>
                <a:moveTo>
                  <a:pt x="0" y="6370764"/>
                </a:moveTo>
                <a:lnTo>
                  <a:pt x="116037" y="6485384"/>
                </a:lnTo>
                <a:cubicBezTo>
                  <a:pt x="177042" y="6542099"/>
                  <a:pt x="239940" y="6597143"/>
                  <a:pt x="304768" y="6650572"/>
                </a:cubicBezTo>
                <a:cubicBezTo>
                  <a:pt x="392072" y="6721019"/>
                  <a:pt x="483697" y="6790170"/>
                  <a:pt x="578345" y="6858024"/>
                </a:cubicBezTo>
                <a:lnTo>
                  <a:pt x="559329" y="6858024"/>
                </a:lnTo>
                <a:cubicBezTo>
                  <a:pt x="466839" y="6793196"/>
                  <a:pt x="377808" y="6726206"/>
                  <a:pt x="294395" y="6657055"/>
                </a:cubicBezTo>
                <a:cubicBezTo>
                  <a:pt x="229134" y="6603409"/>
                  <a:pt x="165865" y="6548177"/>
                  <a:pt x="104541" y="6491293"/>
                </a:cubicBezTo>
                <a:lnTo>
                  <a:pt x="0" y="6388228"/>
                </a:lnTo>
                <a:close/>
                <a:moveTo>
                  <a:pt x="0" y="6202503"/>
                </a:moveTo>
                <a:lnTo>
                  <a:pt x="55211" y="6264794"/>
                </a:lnTo>
                <a:cubicBezTo>
                  <a:pt x="168600" y="6385017"/>
                  <a:pt x="289533" y="6498333"/>
                  <a:pt x="418434" y="6605192"/>
                </a:cubicBezTo>
                <a:cubicBezTo>
                  <a:pt x="522593" y="6691631"/>
                  <a:pt x="635828" y="6776340"/>
                  <a:pt x="754680" y="6857592"/>
                </a:cubicBezTo>
                <a:lnTo>
                  <a:pt x="735663" y="6857592"/>
                </a:lnTo>
                <a:cubicBezTo>
                  <a:pt x="620270" y="6778069"/>
                  <a:pt x="510060" y="6695520"/>
                  <a:pt x="408494" y="6611243"/>
                </a:cubicBezTo>
                <a:cubicBezTo>
                  <a:pt x="278836" y="6503843"/>
                  <a:pt x="157336" y="6390123"/>
                  <a:pt x="43521" y="6269568"/>
                </a:cubicBezTo>
                <a:lnTo>
                  <a:pt x="0" y="6220508"/>
                </a:lnTo>
                <a:close/>
                <a:moveTo>
                  <a:pt x="0" y="6024018"/>
                </a:moveTo>
                <a:lnTo>
                  <a:pt x="8034" y="6034410"/>
                </a:lnTo>
                <a:cubicBezTo>
                  <a:pt x="165001" y="6225012"/>
                  <a:pt x="338317" y="6399523"/>
                  <a:pt x="529076" y="6559812"/>
                </a:cubicBezTo>
                <a:cubicBezTo>
                  <a:pt x="652683" y="6662242"/>
                  <a:pt x="789255" y="6762942"/>
                  <a:pt x="932743" y="6858024"/>
                </a:cubicBezTo>
                <a:lnTo>
                  <a:pt x="913294" y="6858024"/>
                </a:lnTo>
                <a:cubicBezTo>
                  <a:pt x="773696" y="6765103"/>
                  <a:pt x="640149" y="6666563"/>
                  <a:pt x="519135" y="6564134"/>
                </a:cubicBezTo>
                <a:cubicBezTo>
                  <a:pt x="391098" y="6457275"/>
                  <a:pt x="271003" y="6343959"/>
                  <a:pt x="158491" y="6223702"/>
                </a:cubicBezTo>
                <a:lnTo>
                  <a:pt x="0" y="6043322"/>
                </a:lnTo>
                <a:close/>
                <a:moveTo>
                  <a:pt x="0" y="5825690"/>
                </a:moveTo>
                <a:lnTo>
                  <a:pt x="125453" y="5989143"/>
                </a:lnTo>
                <a:cubicBezTo>
                  <a:pt x="281200" y="6179631"/>
                  <a:pt x="453280" y="6354142"/>
                  <a:pt x="642743" y="6514432"/>
                </a:cubicBezTo>
                <a:cubicBezTo>
                  <a:pt x="770240" y="6619886"/>
                  <a:pt x="907245" y="6722749"/>
                  <a:pt x="1051163" y="6819992"/>
                </a:cubicBezTo>
                <a:cubicBezTo>
                  <a:pt x="1070613" y="6832525"/>
                  <a:pt x="1090493" y="6845058"/>
                  <a:pt x="1109942" y="6858456"/>
                </a:cubicBezTo>
                <a:lnTo>
                  <a:pt x="1090062" y="6858456"/>
                </a:lnTo>
                <a:cubicBezTo>
                  <a:pt x="1073637" y="6848084"/>
                  <a:pt x="1057215" y="6837712"/>
                  <a:pt x="1040791" y="6826907"/>
                </a:cubicBezTo>
                <a:cubicBezTo>
                  <a:pt x="896871" y="6729664"/>
                  <a:pt x="755977" y="6626369"/>
                  <a:pt x="632370" y="6519185"/>
                </a:cubicBezTo>
                <a:cubicBezTo>
                  <a:pt x="441611" y="6358896"/>
                  <a:pt x="268781" y="6184081"/>
                  <a:pt x="112604" y="5993214"/>
                </a:cubicBezTo>
                <a:lnTo>
                  <a:pt x="0" y="5846530"/>
                </a:lnTo>
                <a:close/>
                <a:moveTo>
                  <a:pt x="0" y="5604549"/>
                </a:moveTo>
                <a:lnTo>
                  <a:pt x="95478" y="5747885"/>
                </a:lnTo>
                <a:cubicBezTo>
                  <a:pt x="286291" y="6016330"/>
                  <a:pt x="505520" y="6255332"/>
                  <a:pt x="756408" y="6469052"/>
                </a:cubicBezTo>
                <a:cubicBezTo>
                  <a:pt x="880449" y="6574506"/>
                  <a:pt x="1017453" y="6677369"/>
                  <a:pt x="1161372" y="6774611"/>
                </a:cubicBezTo>
                <a:cubicBezTo>
                  <a:pt x="1202863" y="6803136"/>
                  <a:pt x="1246083" y="6830364"/>
                  <a:pt x="1289734" y="6857592"/>
                </a:cubicBezTo>
                <a:lnTo>
                  <a:pt x="1271150" y="6857592"/>
                </a:lnTo>
                <a:cubicBezTo>
                  <a:pt x="1230523" y="6832093"/>
                  <a:pt x="1190329" y="6806593"/>
                  <a:pt x="1151432" y="6780662"/>
                </a:cubicBezTo>
                <a:cubicBezTo>
                  <a:pt x="1004054" y="6683419"/>
                  <a:pt x="870076" y="6580125"/>
                  <a:pt x="743010" y="6472941"/>
                </a:cubicBezTo>
                <a:cubicBezTo>
                  <a:pt x="491907" y="6260303"/>
                  <a:pt x="272678" y="6021301"/>
                  <a:pt x="81919" y="5752315"/>
                </a:cubicBezTo>
                <a:lnTo>
                  <a:pt x="0" y="5628996"/>
                </a:lnTo>
                <a:close/>
                <a:moveTo>
                  <a:pt x="0" y="5359076"/>
                </a:moveTo>
                <a:lnTo>
                  <a:pt x="78670" y="5496155"/>
                </a:lnTo>
                <a:cubicBezTo>
                  <a:pt x="296387" y="5850882"/>
                  <a:pt x="557492" y="6157873"/>
                  <a:pt x="867049" y="6423672"/>
                </a:cubicBezTo>
                <a:cubicBezTo>
                  <a:pt x="991088" y="6529127"/>
                  <a:pt x="1128093" y="6631988"/>
                  <a:pt x="1272015" y="6729231"/>
                </a:cubicBezTo>
                <a:cubicBezTo>
                  <a:pt x="1335979" y="6773315"/>
                  <a:pt x="1402536" y="6816102"/>
                  <a:pt x="1469526" y="6857592"/>
                </a:cubicBezTo>
                <a:lnTo>
                  <a:pt x="1450509" y="6857592"/>
                </a:lnTo>
                <a:cubicBezTo>
                  <a:pt x="1385681" y="6818263"/>
                  <a:pt x="1321284" y="6777637"/>
                  <a:pt x="1258184" y="6735282"/>
                </a:cubicBezTo>
                <a:cubicBezTo>
                  <a:pt x="1114264" y="6638039"/>
                  <a:pt x="980285" y="6534745"/>
                  <a:pt x="856678" y="6427561"/>
                </a:cubicBezTo>
                <a:cubicBezTo>
                  <a:pt x="547120" y="6161763"/>
                  <a:pt x="284664" y="5854772"/>
                  <a:pt x="65196" y="5499518"/>
                </a:cubicBezTo>
                <a:lnTo>
                  <a:pt x="0" y="5386698"/>
                </a:lnTo>
                <a:close/>
                <a:moveTo>
                  <a:pt x="0" y="5079907"/>
                </a:moveTo>
                <a:lnTo>
                  <a:pt x="75746" y="5232455"/>
                </a:lnTo>
                <a:cubicBezTo>
                  <a:pt x="314438" y="5681597"/>
                  <a:pt x="611840" y="6058901"/>
                  <a:pt x="980716" y="6377859"/>
                </a:cubicBezTo>
                <a:cubicBezTo>
                  <a:pt x="1100866" y="6483315"/>
                  <a:pt x="1238303" y="6586176"/>
                  <a:pt x="1378765" y="6683419"/>
                </a:cubicBezTo>
                <a:cubicBezTo>
                  <a:pt x="1466068" y="6743925"/>
                  <a:pt x="1558557" y="6801840"/>
                  <a:pt x="1652775" y="6858024"/>
                </a:cubicBezTo>
                <a:lnTo>
                  <a:pt x="1631165" y="6858024"/>
                </a:lnTo>
                <a:cubicBezTo>
                  <a:pt x="1540405" y="6804432"/>
                  <a:pt x="1452670" y="6748680"/>
                  <a:pt x="1368824" y="6690334"/>
                </a:cubicBezTo>
                <a:cubicBezTo>
                  <a:pt x="1224905" y="6593091"/>
                  <a:pt x="1090925" y="6489797"/>
                  <a:pt x="967318" y="6382614"/>
                </a:cubicBezTo>
                <a:cubicBezTo>
                  <a:pt x="600712" y="6063656"/>
                  <a:pt x="301932" y="5685380"/>
                  <a:pt x="62592" y="5235569"/>
                </a:cubicBezTo>
                <a:lnTo>
                  <a:pt x="0" y="5109615"/>
                </a:lnTo>
                <a:close/>
                <a:moveTo>
                  <a:pt x="0" y="4754262"/>
                </a:moveTo>
                <a:lnTo>
                  <a:pt x="86287" y="4958028"/>
                </a:lnTo>
                <a:cubicBezTo>
                  <a:pt x="336960" y="5509160"/>
                  <a:pt x="666675" y="5960362"/>
                  <a:pt x="1091358" y="6332479"/>
                </a:cubicBezTo>
                <a:cubicBezTo>
                  <a:pt x="1214964" y="6437934"/>
                  <a:pt x="1348944" y="6540795"/>
                  <a:pt x="1489406" y="6638039"/>
                </a:cubicBezTo>
                <a:cubicBezTo>
                  <a:pt x="1600048" y="6714537"/>
                  <a:pt x="1716308" y="6787577"/>
                  <a:pt x="1836889" y="6857592"/>
                </a:cubicBezTo>
                <a:lnTo>
                  <a:pt x="1816575" y="6857592"/>
                </a:lnTo>
                <a:cubicBezTo>
                  <a:pt x="1699884" y="6789306"/>
                  <a:pt x="1586651" y="6718427"/>
                  <a:pt x="1479466" y="6644089"/>
                </a:cubicBezTo>
                <a:cubicBezTo>
                  <a:pt x="1335546" y="6546846"/>
                  <a:pt x="1201999" y="6443552"/>
                  <a:pt x="1081417" y="6336369"/>
                </a:cubicBezTo>
                <a:cubicBezTo>
                  <a:pt x="656734" y="5964251"/>
                  <a:pt x="324372" y="5511395"/>
                  <a:pt x="73038" y="4959848"/>
                </a:cubicBezTo>
                <a:lnTo>
                  <a:pt x="0" y="4787554"/>
                </a:lnTo>
                <a:close/>
                <a:moveTo>
                  <a:pt x="0" y="4357497"/>
                </a:moveTo>
                <a:lnTo>
                  <a:pt x="3590" y="4371077"/>
                </a:lnTo>
                <a:cubicBezTo>
                  <a:pt x="33405" y="4468408"/>
                  <a:pt x="67926" y="4568055"/>
                  <a:pt x="107256" y="4670269"/>
                </a:cubicBezTo>
                <a:cubicBezTo>
                  <a:pt x="364842" y="5332819"/>
                  <a:pt x="723130" y="5861822"/>
                  <a:pt x="1205024" y="6287099"/>
                </a:cubicBezTo>
                <a:cubicBezTo>
                  <a:pt x="1325606" y="6392554"/>
                  <a:pt x="1456128" y="6495415"/>
                  <a:pt x="1600048" y="6592659"/>
                </a:cubicBezTo>
                <a:cubicBezTo>
                  <a:pt x="1733164" y="6685148"/>
                  <a:pt x="1874923" y="6773747"/>
                  <a:pt x="2023165" y="6858024"/>
                </a:cubicBezTo>
                <a:lnTo>
                  <a:pt x="2001554" y="6858024"/>
                </a:lnTo>
                <a:cubicBezTo>
                  <a:pt x="1858500" y="6775908"/>
                  <a:pt x="1719334" y="6689469"/>
                  <a:pt x="1587082" y="6599142"/>
                </a:cubicBezTo>
                <a:cubicBezTo>
                  <a:pt x="1446188" y="6501898"/>
                  <a:pt x="1315665" y="6398605"/>
                  <a:pt x="1192058" y="6291421"/>
                </a:cubicBezTo>
                <a:cubicBezTo>
                  <a:pt x="713190" y="5866144"/>
                  <a:pt x="351877" y="5337573"/>
                  <a:pt x="94290" y="4672429"/>
                </a:cubicBezTo>
                <a:lnTo>
                  <a:pt x="0" y="4400852"/>
                </a:lnTo>
                <a:close/>
                <a:moveTo>
                  <a:pt x="0" y="3631903"/>
                </a:moveTo>
                <a:lnTo>
                  <a:pt x="10844" y="3768898"/>
                </a:lnTo>
                <a:cubicBezTo>
                  <a:pt x="44858" y="4035486"/>
                  <a:pt x="118926" y="4317816"/>
                  <a:pt x="234320" y="4624456"/>
                </a:cubicBezTo>
                <a:cubicBezTo>
                  <a:pt x="488449" y="5287439"/>
                  <a:pt x="839822" y="5816009"/>
                  <a:pt x="1315233" y="6239558"/>
                </a:cubicBezTo>
                <a:cubicBezTo>
                  <a:pt x="1435814" y="6347174"/>
                  <a:pt x="1566337" y="6450035"/>
                  <a:pt x="1706800" y="6547278"/>
                </a:cubicBezTo>
                <a:cubicBezTo>
                  <a:pt x="1864118" y="6656623"/>
                  <a:pt x="2028350" y="6758620"/>
                  <a:pt x="2205549" y="6857592"/>
                </a:cubicBezTo>
                <a:lnTo>
                  <a:pt x="2183507" y="6857592"/>
                </a:lnTo>
                <a:cubicBezTo>
                  <a:pt x="2010198" y="6760782"/>
                  <a:pt x="1848127" y="6660513"/>
                  <a:pt x="1696860" y="6553329"/>
                </a:cubicBezTo>
                <a:cubicBezTo>
                  <a:pt x="1556397" y="6456086"/>
                  <a:pt x="1425874" y="6352792"/>
                  <a:pt x="1305292" y="6245609"/>
                </a:cubicBezTo>
                <a:cubicBezTo>
                  <a:pt x="829883" y="5820332"/>
                  <a:pt x="475051" y="5291760"/>
                  <a:pt x="220923" y="4626617"/>
                </a:cubicBezTo>
                <a:cubicBezTo>
                  <a:pt x="142263" y="4421110"/>
                  <a:pt x="82837" y="4226947"/>
                  <a:pt x="42265" y="4041321"/>
                </a:cubicBezTo>
                <a:lnTo>
                  <a:pt x="0" y="3795139"/>
                </a:lnTo>
                <a:close/>
                <a:moveTo>
                  <a:pt x="5434888" y="1729"/>
                </a:moveTo>
                <a:lnTo>
                  <a:pt x="5448286" y="1729"/>
                </a:lnTo>
                <a:cubicBezTo>
                  <a:pt x="5418033" y="302967"/>
                  <a:pt x="5344560" y="600316"/>
                  <a:pt x="5227436" y="893774"/>
                </a:cubicBezTo>
                <a:cubicBezTo>
                  <a:pt x="5173844" y="1019974"/>
                  <a:pt x="5117227" y="1145742"/>
                  <a:pt x="5060177" y="1269781"/>
                </a:cubicBezTo>
                <a:cubicBezTo>
                  <a:pt x="4952995" y="1494521"/>
                  <a:pt x="4842785" y="1727905"/>
                  <a:pt x="4785736" y="1963449"/>
                </a:cubicBezTo>
                <a:cubicBezTo>
                  <a:pt x="4695407" y="2329084"/>
                  <a:pt x="4728687" y="2696879"/>
                  <a:pt x="4768880" y="3010651"/>
                </a:cubicBezTo>
                <a:cubicBezTo>
                  <a:pt x="4832844" y="3470935"/>
                  <a:pt x="4956451" y="4067793"/>
                  <a:pt x="5361416" y="4600686"/>
                </a:cubicBezTo>
                <a:cubicBezTo>
                  <a:pt x="5441371" y="4710462"/>
                  <a:pt x="5538614" y="4817646"/>
                  <a:pt x="5642341" y="4920939"/>
                </a:cubicBezTo>
                <a:cubicBezTo>
                  <a:pt x="5986797" y="5257618"/>
                  <a:pt x="6438438" y="5559287"/>
                  <a:pt x="6990779" y="5817306"/>
                </a:cubicBezTo>
                <a:cubicBezTo>
                  <a:pt x="7131674" y="5883431"/>
                  <a:pt x="7275593" y="5945235"/>
                  <a:pt x="7425997" y="6003148"/>
                </a:cubicBezTo>
                <a:cubicBezTo>
                  <a:pt x="7821020" y="6156144"/>
                  <a:pt x="8255805" y="6287963"/>
                  <a:pt x="8717818" y="6393418"/>
                </a:cubicBezTo>
                <a:cubicBezTo>
                  <a:pt x="9019489" y="6462137"/>
                  <a:pt x="9337150" y="6520050"/>
                  <a:pt x="9666913" y="6567592"/>
                </a:cubicBezTo>
                <a:lnTo>
                  <a:pt x="9666913" y="6576236"/>
                </a:lnTo>
                <a:cubicBezTo>
                  <a:pt x="9335853" y="6528262"/>
                  <a:pt x="9016896" y="6470348"/>
                  <a:pt x="8714362" y="6401198"/>
                </a:cubicBezTo>
                <a:cubicBezTo>
                  <a:pt x="8249322" y="6295742"/>
                  <a:pt x="7814105" y="6163492"/>
                  <a:pt x="7416056" y="6008767"/>
                </a:cubicBezTo>
                <a:cubicBezTo>
                  <a:pt x="7268679" y="5950854"/>
                  <a:pt x="7124759" y="5889050"/>
                  <a:pt x="6984296" y="5822924"/>
                </a:cubicBezTo>
                <a:cubicBezTo>
                  <a:pt x="6428930" y="5564474"/>
                  <a:pt x="5973832" y="5263236"/>
                  <a:pt x="5632400" y="4924397"/>
                </a:cubicBezTo>
                <a:cubicBezTo>
                  <a:pt x="5525216" y="4821103"/>
                  <a:pt x="5431863" y="4713487"/>
                  <a:pt x="5348018" y="4604143"/>
                </a:cubicBezTo>
                <a:cubicBezTo>
                  <a:pt x="4943053" y="4069089"/>
                  <a:pt x="4819014" y="3472232"/>
                  <a:pt x="4755482" y="3009786"/>
                </a:cubicBezTo>
                <a:cubicBezTo>
                  <a:pt x="4712262" y="2697743"/>
                  <a:pt x="4682010" y="2328220"/>
                  <a:pt x="4772337" y="1962585"/>
                </a:cubicBezTo>
                <a:cubicBezTo>
                  <a:pt x="4828955" y="1725312"/>
                  <a:pt x="4939596" y="1491927"/>
                  <a:pt x="5043322" y="1266755"/>
                </a:cubicBezTo>
                <a:cubicBezTo>
                  <a:pt x="5103397" y="1142716"/>
                  <a:pt x="5160446" y="1016517"/>
                  <a:pt x="5210581" y="890749"/>
                </a:cubicBezTo>
                <a:cubicBezTo>
                  <a:pt x="5327704" y="597723"/>
                  <a:pt x="5404635" y="300374"/>
                  <a:pt x="5434888" y="1729"/>
                </a:cubicBezTo>
                <a:close/>
                <a:moveTo>
                  <a:pt x="5575783" y="1297"/>
                </a:moveTo>
                <a:lnTo>
                  <a:pt x="5589181" y="1297"/>
                </a:lnTo>
                <a:cubicBezTo>
                  <a:pt x="5555902" y="288272"/>
                  <a:pt x="5481997" y="573087"/>
                  <a:pt x="5368330" y="854012"/>
                </a:cubicBezTo>
                <a:cubicBezTo>
                  <a:pt x="5314738" y="979780"/>
                  <a:pt x="5254664" y="1107709"/>
                  <a:pt x="5197614" y="1231748"/>
                </a:cubicBezTo>
                <a:cubicBezTo>
                  <a:pt x="5090430" y="1454760"/>
                  <a:pt x="4979790" y="1685982"/>
                  <a:pt x="4919715" y="1921527"/>
                </a:cubicBezTo>
                <a:cubicBezTo>
                  <a:pt x="4825929" y="2282839"/>
                  <a:pt x="4856183" y="2652364"/>
                  <a:pt x="4896376" y="2964406"/>
                </a:cubicBezTo>
                <a:cubicBezTo>
                  <a:pt x="4956883" y="3424691"/>
                  <a:pt x="5077033" y="4021548"/>
                  <a:pt x="5472057" y="4554441"/>
                </a:cubicBezTo>
                <a:cubicBezTo>
                  <a:pt x="5555470" y="4664218"/>
                  <a:pt x="5649256" y="4771402"/>
                  <a:pt x="5752981" y="4874695"/>
                </a:cubicBezTo>
                <a:cubicBezTo>
                  <a:pt x="6094413" y="5213533"/>
                  <a:pt x="6546053" y="5515204"/>
                  <a:pt x="7094937" y="5773223"/>
                </a:cubicBezTo>
                <a:cubicBezTo>
                  <a:pt x="7232375" y="5837187"/>
                  <a:pt x="7376294" y="5898990"/>
                  <a:pt x="7526698" y="5956904"/>
                </a:cubicBezTo>
                <a:cubicBezTo>
                  <a:pt x="7921721" y="6109900"/>
                  <a:pt x="8353481" y="6239990"/>
                  <a:pt x="8818519" y="6343283"/>
                </a:cubicBezTo>
                <a:cubicBezTo>
                  <a:pt x="9090369" y="6405087"/>
                  <a:pt x="9373886" y="6457382"/>
                  <a:pt x="9666913" y="6500602"/>
                </a:cubicBezTo>
                <a:lnTo>
                  <a:pt x="9666913" y="6509246"/>
                </a:lnTo>
                <a:cubicBezTo>
                  <a:pt x="9372158" y="6465594"/>
                  <a:pt x="9086479" y="6413299"/>
                  <a:pt x="8811605" y="6351496"/>
                </a:cubicBezTo>
                <a:cubicBezTo>
                  <a:pt x="8349591" y="6248201"/>
                  <a:pt x="7914374" y="6118112"/>
                  <a:pt x="7516324" y="5965116"/>
                </a:cubicBezTo>
                <a:cubicBezTo>
                  <a:pt x="7368947" y="5907202"/>
                  <a:pt x="7225028" y="5845399"/>
                  <a:pt x="7084564" y="5779273"/>
                </a:cubicBezTo>
                <a:cubicBezTo>
                  <a:pt x="6535681" y="5521255"/>
                  <a:pt x="6080582" y="5217856"/>
                  <a:pt x="5739151" y="4879017"/>
                </a:cubicBezTo>
                <a:cubicBezTo>
                  <a:pt x="5635425" y="4775724"/>
                  <a:pt x="5542072" y="4668108"/>
                  <a:pt x="5458226" y="4558762"/>
                </a:cubicBezTo>
                <a:cubicBezTo>
                  <a:pt x="5059745" y="4023709"/>
                  <a:pt x="4942621" y="3427284"/>
                  <a:pt x="4882546" y="2966567"/>
                </a:cubicBezTo>
                <a:cubicBezTo>
                  <a:pt x="4842352" y="2652364"/>
                  <a:pt x="4812099" y="2282839"/>
                  <a:pt x="4905886" y="1919366"/>
                </a:cubicBezTo>
                <a:cubicBezTo>
                  <a:pt x="4965960" y="1683821"/>
                  <a:pt x="5076601" y="1452598"/>
                  <a:pt x="5180327" y="1229587"/>
                </a:cubicBezTo>
                <a:cubicBezTo>
                  <a:pt x="5240834" y="1105980"/>
                  <a:pt x="5300909" y="977619"/>
                  <a:pt x="5354501" y="851851"/>
                </a:cubicBezTo>
                <a:cubicBezTo>
                  <a:pt x="5468599" y="573087"/>
                  <a:pt x="5542072" y="287840"/>
                  <a:pt x="5575783" y="1297"/>
                </a:cubicBezTo>
                <a:close/>
                <a:moveTo>
                  <a:pt x="5293994" y="1297"/>
                </a:moveTo>
                <a:lnTo>
                  <a:pt x="5307392" y="1297"/>
                </a:lnTo>
                <a:cubicBezTo>
                  <a:pt x="5277139" y="315069"/>
                  <a:pt x="5203665" y="624950"/>
                  <a:pt x="5083083" y="930511"/>
                </a:cubicBezTo>
                <a:cubicBezTo>
                  <a:pt x="5036406" y="1056710"/>
                  <a:pt x="4976332" y="1182478"/>
                  <a:pt x="4919283" y="1306517"/>
                </a:cubicBezTo>
                <a:cubicBezTo>
                  <a:pt x="4815557" y="1533851"/>
                  <a:pt x="4708806" y="1768963"/>
                  <a:pt x="4651756" y="2006668"/>
                </a:cubicBezTo>
                <a:cubicBezTo>
                  <a:pt x="4564885" y="2374031"/>
                  <a:pt x="4598597" y="2741827"/>
                  <a:pt x="4645273" y="3055599"/>
                </a:cubicBezTo>
                <a:cubicBezTo>
                  <a:pt x="4712262" y="3515884"/>
                  <a:pt x="4839328" y="4112741"/>
                  <a:pt x="5247749" y="4645633"/>
                </a:cubicBezTo>
                <a:cubicBezTo>
                  <a:pt x="5331595" y="4755410"/>
                  <a:pt x="5428405" y="4862594"/>
                  <a:pt x="5535589" y="4965888"/>
                </a:cubicBezTo>
                <a:cubicBezTo>
                  <a:pt x="5877020" y="5300404"/>
                  <a:pt x="6335575" y="5602075"/>
                  <a:pt x="6890942" y="5862254"/>
                </a:cubicBezTo>
                <a:cubicBezTo>
                  <a:pt x="7031838" y="5926218"/>
                  <a:pt x="7175758" y="5988023"/>
                  <a:pt x="7326160" y="6045935"/>
                </a:cubicBezTo>
                <a:cubicBezTo>
                  <a:pt x="7721184" y="6201092"/>
                  <a:pt x="8159427" y="6335072"/>
                  <a:pt x="8617983" y="6440527"/>
                </a:cubicBezTo>
                <a:cubicBezTo>
                  <a:pt x="8950770" y="6516161"/>
                  <a:pt x="9301711" y="6580989"/>
                  <a:pt x="9667345" y="6632852"/>
                </a:cubicBezTo>
                <a:lnTo>
                  <a:pt x="9667345" y="6642793"/>
                </a:lnTo>
                <a:cubicBezTo>
                  <a:pt x="9298685" y="6590498"/>
                  <a:pt x="8946016" y="6526101"/>
                  <a:pt x="8614525" y="6448739"/>
                </a:cubicBezTo>
                <a:cubicBezTo>
                  <a:pt x="8152944" y="6341123"/>
                  <a:pt x="7714269" y="6208872"/>
                  <a:pt x="7316220" y="6054147"/>
                </a:cubicBezTo>
                <a:cubicBezTo>
                  <a:pt x="7168842" y="5996234"/>
                  <a:pt x="7021464" y="5934431"/>
                  <a:pt x="6884460" y="5868305"/>
                </a:cubicBezTo>
                <a:cubicBezTo>
                  <a:pt x="6325635" y="5607693"/>
                  <a:pt x="5867512" y="5306455"/>
                  <a:pt x="5522623" y="4969778"/>
                </a:cubicBezTo>
                <a:cubicBezTo>
                  <a:pt x="5415440" y="4866483"/>
                  <a:pt x="5318629" y="4758867"/>
                  <a:pt x="5234783" y="4649523"/>
                </a:cubicBezTo>
                <a:cubicBezTo>
                  <a:pt x="4826361" y="4114469"/>
                  <a:pt x="4695840" y="3515884"/>
                  <a:pt x="4628850" y="3055167"/>
                </a:cubicBezTo>
                <a:cubicBezTo>
                  <a:pt x="4585198" y="2741395"/>
                  <a:pt x="4551920" y="2371870"/>
                  <a:pt x="4638790" y="2004076"/>
                </a:cubicBezTo>
                <a:cubicBezTo>
                  <a:pt x="4695407" y="1766370"/>
                  <a:pt x="4802591" y="1531258"/>
                  <a:pt x="4906318" y="1303924"/>
                </a:cubicBezTo>
                <a:cubicBezTo>
                  <a:pt x="4962934" y="1179885"/>
                  <a:pt x="5019984" y="1053685"/>
                  <a:pt x="5070118" y="927917"/>
                </a:cubicBezTo>
                <a:cubicBezTo>
                  <a:pt x="5190699" y="624518"/>
                  <a:pt x="5264173" y="312908"/>
                  <a:pt x="5293994" y="1297"/>
                </a:cubicBezTo>
                <a:close/>
                <a:moveTo>
                  <a:pt x="5150073" y="1297"/>
                </a:moveTo>
                <a:lnTo>
                  <a:pt x="5163472" y="1297"/>
                </a:lnTo>
                <a:cubicBezTo>
                  <a:pt x="5140133" y="327603"/>
                  <a:pt x="5066228" y="651747"/>
                  <a:pt x="4942621" y="969840"/>
                </a:cubicBezTo>
                <a:cubicBezTo>
                  <a:pt x="4895512" y="1096040"/>
                  <a:pt x="4838895" y="1221807"/>
                  <a:pt x="4781845" y="1343686"/>
                </a:cubicBezTo>
                <a:cubicBezTo>
                  <a:pt x="4681145" y="1572748"/>
                  <a:pt x="4574394" y="1810454"/>
                  <a:pt x="4517344" y="2049888"/>
                </a:cubicBezTo>
                <a:cubicBezTo>
                  <a:pt x="4433499" y="2417251"/>
                  <a:pt x="4470667" y="2786775"/>
                  <a:pt x="4517344" y="3098818"/>
                </a:cubicBezTo>
                <a:cubicBezTo>
                  <a:pt x="4587359" y="3559535"/>
                  <a:pt x="4721339" y="4155959"/>
                  <a:pt x="5136243" y="4691014"/>
                </a:cubicBezTo>
                <a:cubicBezTo>
                  <a:pt x="5220088" y="4800790"/>
                  <a:pt x="5316900" y="4907974"/>
                  <a:pt x="5424084" y="5011268"/>
                </a:cubicBezTo>
                <a:cubicBezTo>
                  <a:pt x="5768540" y="5343623"/>
                  <a:pt x="6230554" y="5645293"/>
                  <a:pt x="6789377" y="5905473"/>
                </a:cubicBezTo>
                <a:cubicBezTo>
                  <a:pt x="6930272" y="5971598"/>
                  <a:pt x="7074193" y="6033402"/>
                  <a:pt x="7224595" y="6091316"/>
                </a:cubicBezTo>
                <a:cubicBezTo>
                  <a:pt x="7623076" y="6248201"/>
                  <a:pt x="8057862" y="6380452"/>
                  <a:pt x="8519875" y="6487636"/>
                </a:cubicBezTo>
                <a:cubicBezTo>
                  <a:pt x="8879026" y="6571913"/>
                  <a:pt x="9262813" y="6643225"/>
                  <a:pt x="9666480" y="6699411"/>
                </a:cubicBezTo>
                <a:lnTo>
                  <a:pt x="9666480" y="6708918"/>
                </a:lnTo>
                <a:cubicBezTo>
                  <a:pt x="9261516" y="6651869"/>
                  <a:pt x="8875568" y="6580557"/>
                  <a:pt x="8513393" y="6495848"/>
                </a:cubicBezTo>
                <a:cubicBezTo>
                  <a:pt x="8051379" y="6388664"/>
                  <a:pt x="7616161" y="6254252"/>
                  <a:pt x="7218112" y="6099527"/>
                </a:cubicBezTo>
                <a:cubicBezTo>
                  <a:pt x="7067710" y="6039452"/>
                  <a:pt x="6920332" y="5977649"/>
                  <a:pt x="6779869" y="5911524"/>
                </a:cubicBezTo>
                <a:cubicBezTo>
                  <a:pt x="6221045" y="5651345"/>
                  <a:pt x="5759032" y="5349674"/>
                  <a:pt x="5411118" y="5015158"/>
                </a:cubicBezTo>
                <a:cubicBezTo>
                  <a:pt x="5303934" y="4911864"/>
                  <a:pt x="5207123" y="4804248"/>
                  <a:pt x="5123278" y="4694903"/>
                </a:cubicBezTo>
                <a:cubicBezTo>
                  <a:pt x="4708373" y="4157688"/>
                  <a:pt x="4574826" y="3561263"/>
                  <a:pt x="4504379" y="3100547"/>
                </a:cubicBezTo>
                <a:cubicBezTo>
                  <a:pt x="4457701" y="2786775"/>
                  <a:pt x="4420534" y="2416819"/>
                  <a:pt x="4504379" y="2047294"/>
                </a:cubicBezTo>
                <a:cubicBezTo>
                  <a:pt x="4561428" y="1807860"/>
                  <a:pt x="4668612" y="1570154"/>
                  <a:pt x="4768880" y="1341093"/>
                </a:cubicBezTo>
                <a:cubicBezTo>
                  <a:pt x="4825929" y="1219214"/>
                  <a:pt x="4882979" y="1093015"/>
                  <a:pt x="4929656" y="967246"/>
                </a:cubicBezTo>
                <a:cubicBezTo>
                  <a:pt x="5053263" y="649153"/>
                  <a:pt x="5127167" y="327170"/>
                  <a:pt x="5150073" y="1297"/>
                </a:cubicBezTo>
                <a:close/>
                <a:moveTo>
                  <a:pt x="5008747" y="1297"/>
                </a:moveTo>
                <a:lnTo>
                  <a:pt x="5022145" y="1297"/>
                </a:lnTo>
                <a:cubicBezTo>
                  <a:pt x="4998807" y="340136"/>
                  <a:pt x="4924902" y="676814"/>
                  <a:pt x="4801294" y="1009169"/>
                </a:cubicBezTo>
                <a:cubicBezTo>
                  <a:pt x="4754618" y="1132776"/>
                  <a:pt x="4697569" y="1258976"/>
                  <a:pt x="4643977" y="1378694"/>
                </a:cubicBezTo>
                <a:cubicBezTo>
                  <a:pt x="4543708" y="1612077"/>
                  <a:pt x="4439982" y="1851512"/>
                  <a:pt x="4386390" y="2093107"/>
                </a:cubicBezTo>
                <a:cubicBezTo>
                  <a:pt x="4302977" y="2462631"/>
                  <a:pt x="4343171" y="2832155"/>
                  <a:pt x="4389848" y="3144198"/>
                </a:cubicBezTo>
                <a:cubicBezTo>
                  <a:pt x="4463320" y="3604915"/>
                  <a:pt x="4600325" y="4201340"/>
                  <a:pt x="5022145" y="4736393"/>
                </a:cubicBezTo>
                <a:cubicBezTo>
                  <a:pt x="5109448" y="4846171"/>
                  <a:pt x="5206258" y="4953355"/>
                  <a:pt x="5313442" y="5056648"/>
                </a:cubicBezTo>
                <a:cubicBezTo>
                  <a:pt x="5661356" y="5386843"/>
                  <a:pt x="6122938" y="5686351"/>
                  <a:pt x="6688676" y="5948692"/>
                </a:cubicBezTo>
                <a:cubicBezTo>
                  <a:pt x="6829571" y="6014818"/>
                  <a:pt x="6973492" y="6076622"/>
                  <a:pt x="7123895" y="6136696"/>
                </a:cubicBezTo>
                <a:cubicBezTo>
                  <a:pt x="7522376" y="6293582"/>
                  <a:pt x="7960618" y="6427993"/>
                  <a:pt x="8419174" y="6537339"/>
                </a:cubicBezTo>
                <a:cubicBezTo>
                  <a:pt x="8805986" y="6628962"/>
                  <a:pt x="9224349" y="6706325"/>
                  <a:pt x="9666049" y="6767264"/>
                </a:cubicBezTo>
                <a:lnTo>
                  <a:pt x="9666049" y="6775908"/>
                </a:lnTo>
                <a:cubicBezTo>
                  <a:pt x="9222187" y="6714537"/>
                  <a:pt x="8802529" y="6637175"/>
                  <a:pt x="8412691" y="6545550"/>
                </a:cubicBezTo>
                <a:cubicBezTo>
                  <a:pt x="7954135" y="6436206"/>
                  <a:pt x="7515460" y="6299633"/>
                  <a:pt x="7117412" y="6142747"/>
                </a:cubicBezTo>
                <a:cubicBezTo>
                  <a:pt x="6967009" y="6084833"/>
                  <a:pt x="6819631" y="6023030"/>
                  <a:pt x="6679169" y="5956904"/>
                </a:cubicBezTo>
                <a:cubicBezTo>
                  <a:pt x="6113862" y="5692402"/>
                  <a:pt x="5651848" y="5392893"/>
                  <a:pt x="5303934" y="5060537"/>
                </a:cubicBezTo>
                <a:cubicBezTo>
                  <a:pt x="5193725" y="4957244"/>
                  <a:pt x="5096482" y="4849628"/>
                  <a:pt x="5009611" y="4740283"/>
                </a:cubicBezTo>
                <a:cubicBezTo>
                  <a:pt x="4588224" y="4203068"/>
                  <a:pt x="4450787" y="3606643"/>
                  <a:pt x="4377314" y="3145926"/>
                </a:cubicBezTo>
                <a:cubicBezTo>
                  <a:pt x="4327180" y="2831723"/>
                  <a:pt x="4290444" y="2462199"/>
                  <a:pt x="4370831" y="2090514"/>
                </a:cubicBezTo>
                <a:cubicBezTo>
                  <a:pt x="4424423" y="1848919"/>
                  <a:pt x="4531607" y="1609484"/>
                  <a:pt x="4631875" y="1376100"/>
                </a:cubicBezTo>
                <a:cubicBezTo>
                  <a:pt x="4685467" y="1256383"/>
                  <a:pt x="4742516" y="1130616"/>
                  <a:pt x="4789193" y="1006575"/>
                </a:cubicBezTo>
                <a:cubicBezTo>
                  <a:pt x="4912800" y="675949"/>
                  <a:pt x="4986705" y="339703"/>
                  <a:pt x="5008747" y="1297"/>
                </a:cubicBezTo>
                <a:close/>
                <a:moveTo>
                  <a:pt x="4865691" y="1297"/>
                </a:moveTo>
                <a:lnTo>
                  <a:pt x="4879089" y="1297"/>
                </a:lnTo>
                <a:cubicBezTo>
                  <a:pt x="4862666" y="352670"/>
                  <a:pt x="4788761" y="703609"/>
                  <a:pt x="4661697" y="1048499"/>
                </a:cubicBezTo>
                <a:cubicBezTo>
                  <a:pt x="4615020" y="1172538"/>
                  <a:pt x="4561428" y="1296577"/>
                  <a:pt x="4507836" y="1416295"/>
                </a:cubicBezTo>
                <a:cubicBezTo>
                  <a:pt x="4407567" y="1649678"/>
                  <a:pt x="4303842" y="1891273"/>
                  <a:pt x="4253707" y="2135030"/>
                </a:cubicBezTo>
                <a:cubicBezTo>
                  <a:pt x="4173320" y="2511036"/>
                  <a:pt x="4216971" y="2895255"/>
                  <a:pt x="4267105" y="3190442"/>
                </a:cubicBezTo>
                <a:cubicBezTo>
                  <a:pt x="4344036" y="3651159"/>
                  <a:pt x="4484930" y="4247584"/>
                  <a:pt x="4909775" y="4782638"/>
                </a:cubicBezTo>
                <a:cubicBezTo>
                  <a:pt x="4996645" y="4892416"/>
                  <a:pt x="5096914" y="4999599"/>
                  <a:pt x="5207555" y="5102893"/>
                </a:cubicBezTo>
                <a:cubicBezTo>
                  <a:pt x="5555470" y="5431358"/>
                  <a:pt x="6020509" y="5730435"/>
                  <a:pt x="6586247" y="5994937"/>
                </a:cubicBezTo>
                <a:cubicBezTo>
                  <a:pt x="6730168" y="6061062"/>
                  <a:pt x="6874087" y="6122866"/>
                  <a:pt x="7024491" y="6180779"/>
                </a:cubicBezTo>
                <a:cubicBezTo>
                  <a:pt x="7426430" y="6339826"/>
                  <a:pt x="7861214" y="6476399"/>
                  <a:pt x="8319770" y="6585744"/>
                </a:cubicBezTo>
                <a:cubicBezTo>
                  <a:pt x="8733378" y="6684284"/>
                  <a:pt x="9185883" y="6769425"/>
                  <a:pt x="9666913" y="6835982"/>
                </a:cubicBezTo>
                <a:lnTo>
                  <a:pt x="9666913" y="6844626"/>
                </a:lnTo>
                <a:cubicBezTo>
                  <a:pt x="9184585" y="6778069"/>
                  <a:pt x="8730784" y="6692928"/>
                  <a:pt x="8316312" y="6593955"/>
                </a:cubicBezTo>
                <a:cubicBezTo>
                  <a:pt x="7854731" y="6484179"/>
                  <a:pt x="7419514" y="6348038"/>
                  <a:pt x="7018008" y="6188992"/>
                </a:cubicBezTo>
                <a:cubicBezTo>
                  <a:pt x="6867604" y="6131078"/>
                  <a:pt x="6720226" y="6067113"/>
                  <a:pt x="6579764" y="6000988"/>
                </a:cubicBezTo>
                <a:cubicBezTo>
                  <a:pt x="6010567" y="5736486"/>
                  <a:pt x="5545529" y="5437409"/>
                  <a:pt x="5194157" y="5106782"/>
                </a:cubicBezTo>
                <a:cubicBezTo>
                  <a:pt x="5083948" y="5003488"/>
                  <a:pt x="4986705" y="4895872"/>
                  <a:pt x="4899835" y="4786528"/>
                </a:cubicBezTo>
                <a:cubicBezTo>
                  <a:pt x="4471532" y="4249313"/>
                  <a:pt x="4327612" y="3650727"/>
                  <a:pt x="4254139" y="3190010"/>
                </a:cubicBezTo>
                <a:cubicBezTo>
                  <a:pt x="4204005" y="2896552"/>
                  <a:pt x="4156895" y="2510604"/>
                  <a:pt x="4240741" y="2134598"/>
                </a:cubicBezTo>
                <a:cubicBezTo>
                  <a:pt x="4290876" y="1890841"/>
                  <a:pt x="4394601" y="1647084"/>
                  <a:pt x="4494870" y="1413701"/>
                </a:cubicBezTo>
                <a:cubicBezTo>
                  <a:pt x="4548030" y="1293552"/>
                  <a:pt x="4601622" y="1169945"/>
                  <a:pt x="4645273" y="1045906"/>
                </a:cubicBezTo>
                <a:cubicBezTo>
                  <a:pt x="4775796" y="701016"/>
                  <a:pt x="4849268" y="351805"/>
                  <a:pt x="4865691" y="1297"/>
                </a:cubicBezTo>
                <a:close/>
                <a:moveTo>
                  <a:pt x="4438253" y="1297"/>
                </a:moveTo>
                <a:lnTo>
                  <a:pt x="4451652" y="1297"/>
                </a:lnTo>
                <a:cubicBezTo>
                  <a:pt x="4441278" y="391567"/>
                  <a:pt x="4371263" y="779675"/>
                  <a:pt x="4237284" y="1163894"/>
                </a:cubicBezTo>
                <a:cubicBezTo>
                  <a:pt x="4194064" y="1285772"/>
                  <a:pt x="4143498" y="1407650"/>
                  <a:pt x="4096821" y="1525207"/>
                </a:cubicBezTo>
                <a:cubicBezTo>
                  <a:pt x="4000010" y="1765073"/>
                  <a:pt x="3899309" y="2014880"/>
                  <a:pt x="3852633" y="2264687"/>
                </a:cubicBezTo>
                <a:cubicBezTo>
                  <a:pt x="3782187" y="2644584"/>
                  <a:pt x="3832320" y="3030532"/>
                  <a:pt x="3889369" y="3323990"/>
                </a:cubicBezTo>
                <a:cubicBezTo>
                  <a:pt x="3972783" y="3784706"/>
                  <a:pt x="4130100" y="4381564"/>
                  <a:pt x="4575258" y="4918347"/>
                </a:cubicBezTo>
                <a:cubicBezTo>
                  <a:pt x="4665586" y="5027691"/>
                  <a:pt x="4766286" y="5135307"/>
                  <a:pt x="4879953" y="5236440"/>
                </a:cubicBezTo>
                <a:cubicBezTo>
                  <a:pt x="5231326" y="5560584"/>
                  <a:pt x="5706304" y="5860093"/>
                  <a:pt x="6285442" y="6126323"/>
                </a:cubicBezTo>
                <a:cubicBezTo>
                  <a:pt x="6425904" y="6192449"/>
                  <a:pt x="6573281" y="6256413"/>
                  <a:pt x="6723685" y="6314327"/>
                </a:cubicBezTo>
                <a:cubicBezTo>
                  <a:pt x="7128648" y="6475103"/>
                  <a:pt x="7566892" y="6615565"/>
                  <a:pt x="8021989" y="6729231"/>
                </a:cubicBezTo>
                <a:cubicBezTo>
                  <a:pt x="8202645" y="6774179"/>
                  <a:pt x="8391946" y="6816966"/>
                  <a:pt x="8590321" y="6858456"/>
                </a:cubicBezTo>
                <a:lnTo>
                  <a:pt x="8546671" y="6858456"/>
                </a:lnTo>
                <a:cubicBezTo>
                  <a:pt x="8362557" y="6819992"/>
                  <a:pt x="8186222" y="6779798"/>
                  <a:pt x="8018964" y="6737876"/>
                </a:cubicBezTo>
                <a:cubicBezTo>
                  <a:pt x="7560409" y="6624641"/>
                  <a:pt x="7122165" y="6484179"/>
                  <a:pt x="6717202" y="6322971"/>
                </a:cubicBezTo>
                <a:cubicBezTo>
                  <a:pt x="6566798" y="6262896"/>
                  <a:pt x="6419421" y="6198932"/>
                  <a:pt x="6275502" y="6134968"/>
                </a:cubicBezTo>
                <a:cubicBezTo>
                  <a:pt x="5696365" y="5866576"/>
                  <a:pt x="5221385" y="5564906"/>
                  <a:pt x="4866555" y="5242923"/>
                </a:cubicBezTo>
                <a:cubicBezTo>
                  <a:pt x="4752457" y="5139629"/>
                  <a:pt x="4652188" y="5032013"/>
                  <a:pt x="4561860" y="4922669"/>
                </a:cubicBezTo>
                <a:cubicBezTo>
                  <a:pt x="4117134" y="4383293"/>
                  <a:pt x="3959817" y="3784706"/>
                  <a:pt x="3875971" y="3326151"/>
                </a:cubicBezTo>
                <a:cubicBezTo>
                  <a:pt x="3819355" y="3030964"/>
                  <a:pt x="3765762" y="2644584"/>
                  <a:pt x="3839235" y="2262526"/>
                </a:cubicBezTo>
                <a:cubicBezTo>
                  <a:pt x="3885911" y="2012287"/>
                  <a:pt x="3986180" y="1764641"/>
                  <a:pt x="4083423" y="1523045"/>
                </a:cubicBezTo>
                <a:cubicBezTo>
                  <a:pt x="4130100" y="1405489"/>
                  <a:pt x="4180235" y="1283611"/>
                  <a:pt x="4223886" y="1161733"/>
                </a:cubicBezTo>
                <a:cubicBezTo>
                  <a:pt x="4357866" y="779675"/>
                  <a:pt x="4428313" y="391567"/>
                  <a:pt x="4438253" y="1297"/>
                </a:cubicBezTo>
                <a:close/>
                <a:moveTo>
                  <a:pt x="3715197" y="1297"/>
                </a:moveTo>
                <a:lnTo>
                  <a:pt x="3728595" y="1297"/>
                </a:lnTo>
                <a:cubicBezTo>
                  <a:pt x="3738534" y="453370"/>
                  <a:pt x="3671545" y="907604"/>
                  <a:pt x="3531083" y="1357948"/>
                </a:cubicBezTo>
                <a:cubicBezTo>
                  <a:pt x="3494347" y="1473776"/>
                  <a:pt x="3450694" y="1591332"/>
                  <a:pt x="3410501" y="1704998"/>
                </a:cubicBezTo>
                <a:cubicBezTo>
                  <a:pt x="3320173" y="1956967"/>
                  <a:pt x="3226388" y="2217146"/>
                  <a:pt x="3186194" y="2479486"/>
                </a:cubicBezTo>
                <a:cubicBezTo>
                  <a:pt x="3142542" y="2782886"/>
                  <a:pt x="3162423" y="3121725"/>
                  <a:pt x="3259665" y="3549162"/>
                </a:cubicBezTo>
                <a:cubicBezTo>
                  <a:pt x="3410070" y="4230297"/>
                  <a:pt x="3641292" y="4723861"/>
                  <a:pt x="4012544" y="5147409"/>
                </a:cubicBezTo>
                <a:cubicBezTo>
                  <a:pt x="4106330" y="5254592"/>
                  <a:pt x="4213513" y="5362207"/>
                  <a:pt x="4330638" y="5463341"/>
                </a:cubicBezTo>
                <a:cubicBezTo>
                  <a:pt x="4691950" y="5774951"/>
                  <a:pt x="5177302" y="6072299"/>
                  <a:pt x="5776320" y="6347174"/>
                </a:cubicBezTo>
                <a:cubicBezTo>
                  <a:pt x="5923697" y="6415028"/>
                  <a:pt x="6071074" y="6478992"/>
                  <a:pt x="6221478" y="6539067"/>
                </a:cubicBezTo>
                <a:cubicBezTo>
                  <a:pt x="6514504" y="6655326"/>
                  <a:pt x="6818767" y="6762510"/>
                  <a:pt x="7132106" y="6858889"/>
                </a:cubicBezTo>
                <a:lnTo>
                  <a:pt x="7102285" y="6858889"/>
                </a:lnTo>
                <a:cubicBezTo>
                  <a:pt x="6797589" y="6765103"/>
                  <a:pt x="6500242" y="6660513"/>
                  <a:pt x="6214995" y="6546414"/>
                </a:cubicBezTo>
                <a:cubicBezTo>
                  <a:pt x="6064159" y="6486339"/>
                  <a:pt x="5913757" y="6422375"/>
                  <a:pt x="5769837" y="6356249"/>
                </a:cubicBezTo>
                <a:cubicBezTo>
                  <a:pt x="5167361" y="6079214"/>
                  <a:pt x="4682010" y="5781866"/>
                  <a:pt x="4320697" y="5468095"/>
                </a:cubicBezTo>
                <a:cubicBezTo>
                  <a:pt x="4203573" y="5366962"/>
                  <a:pt x="4096821" y="5259346"/>
                  <a:pt x="3999578" y="5152162"/>
                </a:cubicBezTo>
                <a:cubicBezTo>
                  <a:pt x="3627894" y="4726885"/>
                  <a:pt x="3397102" y="4233322"/>
                  <a:pt x="3243243" y="3549594"/>
                </a:cubicBezTo>
                <a:cubicBezTo>
                  <a:pt x="3186194" y="3281203"/>
                  <a:pt x="3112721" y="2878400"/>
                  <a:pt x="3172796" y="2477758"/>
                </a:cubicBezTo>
                <a:cubicBezTo>
                  <a:pt x="3212988" y="2215417"/>
                  <a:pt x="3306775" y="1955237"/>
                  <a:pt x="3397102" y="1703270"/>
                </a:cubicBezTo>
                <a:cubicBezTo>
                  <a:pt x="3437296" y="1589603"/>
                  <a:pt x="3477491" y="1472047"/>
                  <a:pt x="3514226" y="1356220"/>
                </a:cubicBezTo>
                <a:cubicBezTo>
                  <a:pt x="3658147" y="908036"/>
                  <a:pt x="3725137" y="453370"/>
                  <a:pt x="3715197" y="1297"/>
                </a:cubicBezTo>
                <a:close/>
                <a:moveTo>
                  <a:pt x="3566955" y="1297"/>
                </a:moveTo>
                <a:lnTo>
                  <a:pt x="3583809" y="1297"/>
                </a:lnTo>
                <a:cubicBezTo>
                  <a:pt x="3593751" y="465903"/>
                  <a:pt x="3530218" y="932671"/>
                  <a:pt x="3386299" y="1395117"/>
                </a:cubicBezTo>
                <a:cubicBezTo>
                  <a:pt x="3353019" y="1510944"/>
                  <a:pt x="3312826" y="1628500"/>
                  <a:pt x="3272631" y="1740006"/>
                </a:cubicBezTo>
                <a:cubicBezTo>
                  <a:pt x="3182303" y="1994135"/>
                  <a:pt x="3091976" y="2258205"/>
                  <a:pt x="3055239" y="2520545"/>
                </a:cubicBezTo>
                <a:cubicBezTo>
                  <a:pt x="3011588" y="2826105"/>
                  <a:pt x="3034926" y="3167104"/>
                  <a:pt x="3132169" y="3592381"/>
                </a:cubicBezTo>
                <a:cubicBezTo>
                  <a:pt x="3228980" y="4015497"/>
                  <a:pt x="3413094" y="4643472"/>
                  <a:pt x="3898445" y="5192789"/>
                </a:cubicBezTo>
                <a:cubicBezTo>
                  <a:pt x="3995256" y="5299972"/>
                  <a:pt x="4102439" y="5407588"/>
                  <a:pt x="4223022" y="5508721"/>
                </a:cubicBezTo>
                <a:cubicBezTo>
                  <a:pt x="4587792" y="5822492"/>
                  <a:pt x="5063203" y="6111629"/>
                  <a:pt x="5675619" y="6392554"/>
                </a:cubicBezTo>
                <a:cubicBezTo>
                  <a:pt x="5822996" y="6458678"/>
                  <a:pt x="5973400" y="6522644"/>
                  <a:pt x="6120777" y="6584447"/>
                </a:cubicBezTo>
                <a:cubicBezTo>
                  <a:pt x="6369287" y="6682122"/>
                  <a:pt x="6624280" y="6773747"/>
                  <a:pt x="6884460" y="6858024"/>
                </a:cubicBezTo>
                <a:lnTo>
                  <a:pt x="6853343" y="6858024"/>
                </a:lnTo>
                <a:cubicBezTo>
                  <a:pt x="6600943" y="6775908"/>
                  <a:pt x="6353296" y="6686444"/>
                  <a:pt x="6113862" y="6590931"/>
                </a:cubicBezTo>
                <a:cubicBezTo>
                  <a:pt x="5963026" y="6531288"/>
                  <a:pt x="5812624" y="6467323"/>
                  <a:pt x="5665247" y="6399037"/>
                </a:cubicBezTo>
                <a:cubicBezTo>
                  <a:pt x="5052831" y="6118112"/>
                  <a:pt x="4577851" y="5828975"/>
                  <a:pt x="4209623" y="5513043"/>
                </a:cubicBezTo>
                <a:cubicBezTo>
                  <a:pt x="4092499" y="5411910"/>
                  <a:pt x="3982290" y="5304294"/>
                  <a:pt x="3888505" y="5197111"/>
                </a:cubicBezTo>
                <a:cubicBezTo>
                  <a:pt x="3399696" y="4645633"/>
                  <a:pt x="3216015" y="4018091"/>
                  <a:pt x="3118771" y="3594543"/>
                </a:cubicBezTo>
                <a:cubicBezTo>
                  <a:pt x="3021528" y="3168832"/>
                  <a:pt x="2994731" y="2826105"/>
                  <a:pt x="3038384" y="2520545"/>
                </a:cubicBezTo>
                <a:cubicBezTo>
                  <a:pt x="3078578" y="2256043"/>
                  <a:pt x="3168906" y="1994135"/>
                  <a:pt x="3259234" y="1737845"/>
                </a:cubicBezTo>
                <a:cubicBezTo>
                  <a:pt x="3295971" y="1626340"/>
                  <a:pt x="3339622" y="1510944"/>
                  <a:pt x="3372899" y="1395117"/>
                </a:cubicBezTo>
                <a:cubicBezTo>
                  <a:pt x="3516821" y="932671"/>
                  <a:pt x="3580353" y="465903"/>
                  <a:pt x="3566955" y="1297"/>
                </a:cubicBezTo>
                <a:close/>
                <a:moveTo>
                  <a:pt x="3423467" y="1297"/>
                </a:moveTo>
                <a:lnTo>
                  <a:pt x="3436865" y="1297"/>
                </a:lnTo>
                <a:cubicBezTo>
                  <a:pt x="3453720" y="478437"/>
                  <a:pt x="3390188" y="959467"/>
                  <a:pt x="3246268" y="1434446"/>
                </a:cubicBezTo>
                <a:cubicBezTo>
                  <a:pt x="3212557" y="1549842"/>
                  <a:pt x="3172364" y="1663508"/>
                  <a:pt x="3135627" y="1775013"/>
                </a:cubicBezTo>
                <a:cubicBezTo>
                  <a:pt x="3048324" y="2033033"/>
                  <a:pt x="2957995" y="2297534"/>
                  <a:pt x="2921258" y="2563764"/>
                </a:cubicBezTo>
                <a:cubicBezTo>
                  <a:pt x="2878041" y="2871485"/>
                  <a:pt x="2907861" y="3212484"/>
                  <a:pt x="3005104" y="3637761"/>
                </a:cubicBezTo>
                <a:cubicBezTo>
                  <a:pt x="3165880" y="4311116"/>
                  <a:pt x="3413525" y="4818942"/>
                  <a:pt x="3788238" y="5238168"/>
                </a:cubicBezTo>
                <a:cubicBezTo>
                  <a:pt x="3885047" y="5345352"/>
                  <a:pt x="3992231" y="5452968"/>
                  <a:pt x="4112813" y="5554101"/>
                </a:cubicBezTo>
                <a:cubicBezTo>
                  <a:pt x="4481040" y="5865712"/>
                  <a:pt x="4956451" y="6154848"/>
                  <a:pt x="5575351" y="6435773"/>
                </a:cubicBezTo>
                <a:cubicBezTo>
                  <a:pt x="5722728" y="6503627"/>
                  <a:pt x="5873131" y="6567592"/>
                  <a:pt x="6020509" y="6627666"/>
                </a:cubicBezTo>
                <a:cubicBezTo>
                  <a:pt x="6223206" y="6709783"/>
                  <a:pt x="6432387" y="6786281"/>
                  <a:pt x="6644161" y="6857592"/>
                </a:cubicBezTo>
                <a:lnTo>
                  <a:pt x="6615637" y="6857592"/>
                </a:lnTo>
                <a:cubicBezTo>
                  <a:pt x="6411209" y="6788009"/>
                  <a:pt x="6210240" y="6714537"/>
                  <a:pt x="6014025" y="6635877"/>
                </a:cubicBezTo>
                <a:cubicBezTo>
                  <a:pt x="5863191" y="6574074"/>
                  <a:pt x="5712788" y="6510110"/>
                  <a:pt x="5565410" y="6443985"/>
                </a:cubicBezTo>
                <a:cubicBezTo>
                  <a:pt x="4949536" y="6160899"/>
                  <a:pt x="4467642" y="5871762"/>
                  <a:pt x="4102871" y="5557991"/>
                </a:cubicBezTo>
                <a:cubicBezTo>
                  <a:pt x="3982290" y="5456858"/>
                  <a:pt x="3872082" y="5349242"/>
                  <a:pt x="3774838" y="5242058"/>
                </a:cubicBezTo>
                <a:cubicBezTo>
                  <a:pt x="3400127" y="4822832"/>
                  <a:pt x="3149025" y="4312846"/>
                  <a:pt x="2991707" y="3639491"/>
                </a:cubicBezTo>
                <a:cubicBezTo>
                  <a:pt x="2891006" y="3214213"/>
                  <a:pt x="2864210" y="2871485"/>
                  <a:pt x="2907861" y="2563764"/>
                </a:cubicBezTo>
                <a:cubicBezTo>
                  <a:pt x="2941572" y="2297534"/>
                  <a:pt x="3031900" y="2031303"/>
                  <a:pt x="3122227" y="1775013"/>
                </a:cubicBezTo>
                <a:cubicBezTo>
                  <a:pt x="3159398" y="1663508"/>
                  <a:pt x="3199590" y="1548113"/>
                  <a:pt x="3232870" y="1432286"/>
                </a:cubicBezTo>
                <a:cubicBezTo>
                  <a:pt x="3376790" y="957306"/>
                  <a:pt x="3440323" y="476276"/>
                  <a:pt x="3423467" y="1297"/>
                </a:cubicBezTo>
                <a:close/>
                <a:moveTo>
                  <a:pt x="3276521" y="1297"/>
                </a:moveTo>
                <a:lnTo>
                  <a:pt x="3293377" y="1297"/>
                </a:lnTo>
                <a:cubicBezTo>
                  <a:pt x="3313258" y="490971"/>
                  <a:pt x="3249726" y="984535"/>
                  <a:pt x="3105805" y="1473776"/>
                </a:cubicBezTo>
                <a:cubicBezTo>
                  <a:pt x="3072095" y="1587442"/>
                  <a:pt x="3035357" y="1701108"/>
                  <a:pt x="2998622" y="1812614"/>
                </a:cubicBezTo>
                <a:cubicBezTo>
                  <a:pt x="2911319" y="2071065"/>
                  <a:pt x="2820991" y="2339456"/>
                  <a:pt x="2787713" y="2607848"/>
                </a:cubicBezTo>
                <a:cubicBezTo>
                  <a:pt x="2747519" y="2917297"/>
                  <a:pt x="2777772" y="3258297"/>
                  <a:pt x="2881497" y="3683573"/>
                </a:cubicBezTo>
                <a:cubicBezTo>
                  <a:pt x="3042273" y="4356929"/>
                  <a:pt x="3296402" y="4864755"/>
                  <a:pt x="3674571" y="5283981"/>
                </a:cubicBezTo>
                <a:cubicBezTo>
                  <a:pt x="3771814" y="5391164"/>
                  <a:pt x="3882022" y="5498780"/>
                  <a:pt x="4002604" y="5599913"/>
                </a:cubicBezTo>
                <a:cubicBezTo>
                  <a:pt x="4370831" y="5909363"/>
                  <a:pt x="4852726" y="6196771"/>
                  <a:pt x="5471625" y="6481585"/>
                </a:cubicBezTo>
                <a:cubicBezTo>
                  <a:pt x="5619002" y="6547711"/>
                  <a:pt x="5769837" y="6611675"/>
                  <a:pt x="5920240" y="6673478"/>
                </a:cubicBezTo>
                <a:cubicBezTo>
                  <a:pt x="6081880" y="6737876"/>
                  <a:pt x="6244384" y="6799679"/>
                  <a:pt x="6409913" y="6858024"/>
                </a:cubicBezTo>
                <a:lnTo>
                  <a:pt x="6380956" y="6858024"/>
                </a:lnTo>
                <a:cubicBezTo>
                  <a:pt x="6222774" y="6801840"/>
                  <a:pt x="6066753" y="6742629"/>
                  <a:pt x="5913757" y="6679961"/>
                </a:cubicBezTo>
                <a:cubicBezTo>
                  <a:pt x="5762922" y="6620318"/>
                  <a:pt x="5612519" y="6556355"/>
                  <a:pt x="5465142" y="6488068"/>
                </a:cubicBezTo>
                <a:cubicBezTo>
                  <a:pt x="4842785" y="6203253"/>
                  <a:pt x="4360891" y="5916278"/>
                  <a:pt x="3992663" y="5604236"/>
                </a:cubicBezTo>
                <a:cubicBezTo>
                  <a:pt x="3872082" y="5503103"/>
                  <a:pt x="3761872" y="5395487"/>
                  <a:pt x="3664629" y="5288303"/>
                </a:cubicBezTo>
                <a:cubicBezTo>
                  <a:pt x="3283004" y="4869077"/>
                  <a:pt x="3028443" y="4359091"/>
                  <a:pt x="2864642" y="3685734"/>
                </a:cubicBezTo>
                <a:cubicBezTo>
                  <a:pt x="2764374" y="3260457"/>
                  <a:pt x="2734121" y="2917730"/>
                  <a:pt x="2774314" y="2605687"/>
                </a:cubicBezTo>
                <a:cubicBezTo>
                  <a:pt x="2807594" y="2336863"/>
                  <a:pt x="2897921" y="2068472"/>
                  <a:pt x="2981766" y="1810454"/>
                </a:cubicBezTo>
                <a:cubicBezTo>
                  <a:pt x="3018935" y="1698947"/>
                  <a:pt x="3059128" y="1585281"/>
                  <a:pt x="3092408" y="1471615"/>
                </a:cubicBezTo>
                <a:cubicBezTo>
                  <a:pt x="3236328" y="982373"/>
                  <a:pt x="3296402" y="488809"/>
                  <a:pt x="3276521" y="1297"/>
                </a:cubicBezTo>
                <a:close/>
                <a:moveTo>
                  <a:pt x="3132169" y="1297"/>
                </a:moveTo>
                <a:lnTo>
                  <a:pt x="3145566" y="1297"/>
                </a:lnTo>
                <a:cubicBezTo>
                  <a:pt x="3168906" y="501343"/>
                  <a:pt x="3108830" y="1009169"/>
                  <a:pt x="2964911" y="1513105"/>
                </a:cubicBezTo>
                <a:cubicBezTo>
                  <a:pt x="2931201" y="1624611"/>
                  <a:pt x="2894463" y="1738277"/>
                  <a:pt x="2857726" y="1845461"/>
                </a:cubicBezTo>
                <a:cubicBezTo>
                  <a:pt x="2774314" y="2107801"/>
                  <a:pt x="2687012" y="2378353"/>
                  <a:pt x="2653732" y="2651066"/>
                </a:cubicBezTo>
                <a:cubicBezTo>
                  <a:pt x="2616996" y="2960516"/>
                  <a:pt x="2650275" y="3303677"/>
                  <a:pt x="2754001" y="3728954"/>
                </a:cubicBezTo>
                <a:cubicBezTo>
                  <a:pt x="2921258" y="4400148"/>
                  <a:pt x="3179278" y="4910135"/>
                  <a:pt x="3563930" y="5329361"/>
                </a:cubicBezTo>
                <a:cubicBezTo>
                  <a:pt x="3661173" y="5436545"/>
                  <a:pt x="3774838" y="5544161"/>
                  <a:pt x="3895420" y="5643133"/>
                </a:cubicBezTo>
                <a:cubicBezTo>
                  <a:pt x="4263647" y="5950854"/>
                  <a:pt x="4745542" y="6239990"/>
                  <a:pt x="5371356" y="6524804"/>
                </a:cubicBezTo>
                <a:cubicBezTo>
                  <a:pt x="5518733" y="6593091"/>
                  <a:pt x="5672594" y="6657055"/>
                  <a:pt x="5819971" y="6718859"/>
                </a:cubicBezTo>
                <a:cubicBezTo>
                  <a:pt x="5940552" y="6766400"/>
                  <a:pt x="6061566" y="6813076"/>
                  <a:pt x="6183877" y="6858024"/>
                </a:cubicBezTo>
                <a:lnTo>
                  <a:pt x="6156648" y="6858024"/>
                </a:lnTo>
                <a:cubicBezTo>
                  <a:pt x="6040821" y="6815238"/>
                  <a:pt x="5925858" y="6771154"/>
                  <a:pt x="5813056" y="6725342"/>
                </a:cubicBezTo>
                <a:cubicBezTo>
                  <a:pt x="5662221" y="6665699"/>
                  <a:pt x="5511818" y="6599574"/>
                  <a:pt x="5364441" y="6531288"/>
                </a:cubicBezTo>
                <a:cubicBezTo>
                  <a:pt x="4735169" y="6246473"/>
                  <a:pt x="4253275" y="5957337"/>
                  <a:pt x="3882022" y="5649616"/>
                </a:cubicBezTo>
                <a:cubicBezTo>
                  <a:pt x="3761440" y="5548483"/>
                  <a:pt x="3650800" y="5443028"/>
                  <a:pt x="3550532" y="5333683"/>
                </a:cubicBezTo>
                <a:cubicBezTo>
                  <a:pt x="3165448" y="4912296"/>
                  <a:pt x="2907861" y="4404038"/>
                  <a:pt x="2740603" y="3728954"/>
                </a:cubicBezTo>
                <a:cubicBezTo>
                  <a:pt x="2633852" y="3303677"/>
                  <a:pt x="2603598" y="2960948"/>
                  <a:pt x="2640334" y="2648906"/>
                </a:cubicBezTo>
                <a:cubicBezTo>
                  <a:pt x="2673614" y="2378353"/>
                  <a:pt x="2760485" y="2105641"/>
                  <a:pt x="2844328" y="1845461"/>
                </a:cubicBezTo>
                <a:cubicBezTo>
                  <a:pt x="2881065" y="1736116"/>
                  <a:pt x="2917801" y="1622449"/>
                  <a:pt x="2948056" y="1510944"/>
                </a:cubicBezTo>
                <a:cubicBezTo>
                  <a:pt x="3095432" y="1007009"/>
                  <a:pt x="3155507" y="500911"/>
                  <a:pt x="3132169" y="1297"/>
                </a:cubicBezTo>
                <a:close/>
                <a:moveTo>
                  <a:pt x="1666605" y="1297"/>
                </a:moveTo>
                <a:lnTo>
                  <a:pt x="1680003" y="1297"/>
                </a:lnTo>
                <a:cubicBezTo>
                  <a:pt x="1680003" y="7348"/>
                  <a:pt x="1680003" y="13831"/>
                  <a:pt x="1680003" y="19882"/>
                </a:cubicBezTo>
                <a:cubicBezTo>
                  <a:pt x="1737053" y="624950"/>
                  <a:pt x="1693402" y="1256815"/>
                  <a:pt x="1549482" y="1899053"/>
                </a:cubicBezTo>
                <a:cubicBezTo>
                  <a:pt x="1529168" y="1995864"/>
                  <a:pt x="1505831" y="2093107"/>
                  <a:pt x="1482491" y="2186028"/>
                </a:cubicBezTo>
                <a:cubicBezTo>
                  <a:pt x="1408587" y="2477326"/>
                  <a:pt x="1335114" y="2778564"/>
                  <a:pt x="1321715" y="3078073"/>
                </a:cubicBezTo>
                <a:cubicBezTo>
                  <a:pt x="1308318" y="3402217"/>
                  <a:pt x="1365367" y="3761800"/>
                  <a:pt x="1495889" y="4176705"/>
                </a:cubicBezTo>
                <a:cubicBezTo>
                  <a:pt x="1706800" y="4847899"/>
                  <a:pt x="2008038" y="5360047"/>
                  <a:pt x="2439797" y="5785324"/>
                </a:cubicBezTo>
                <a:cubicBezTo>
                  <a:pt x="2550006" y="5892940"/>
                  <a:pt x="2670587" y="5996234"/>
                  <a:pt x="2801111" y="6095205"/>
                </a:cubicBezTo>
                <a:cubicBezTo>
                  <a:pt x="3137787" y="6352360"/>
                  <a:pt x="3550964" y="6591363"/>
                  <a:pt x="4120160" y="6858024"/>
                </a:cubicBezTo>
                <a:lnTo>
                  <a:pt x="4095092" y="6858024"/>
                </a:lnTo>
                <a:cubicBezTo>
                  <a:pt x="3533675" y="6593955"/>
                  <a:pt x="3123958" y="6356681"/>
                  <a:pt x="2790738" y="6101688"/>
                </a:cubicBezTo>
                <a:cubicBezTo>
                  <a:pt x="2660216" y="6002284"/>
                  <a:pt x="2536609" y="5896829"/>
                  <a:pt x="2425967" y="5789646"/>
                </a:cubicBezTo>
                <a:cubicBezTo>
                  <a:pt x="1994207" y="5364369"/>
                  <a:pt x="1693402" y="4852221"/>
                  <a:pt x="1479034" y="4178866"/>
                </a:cubicBezTo>
                <a:cubicBezTo>
                  <a:pt x="1348512" y="3763530"/>
                  <a:pt x="1294921" y="3404378"/>
                  <a:pt x="1308318" y="3078073"/>
                </a:cubicBezTo>
                <a:cubicBezTo>
                  <a:pt x="1321715" y="2776403"/>
                  <a:pt x="1395622" y="2475165"/>
                  <a:pt x="1469093" y="2183867"/>
                </a:cubicBezTo>
                <a:cubicBezTo>
                  <a:pt x="1489406" y="2090946"/>
                  <a:pt x="1512745" y="1994135"/>
                  <a:pt x="1536083" y="1899053"/>
                </a:cubicBezTo>
                <a:cubicBezTo>
                  <a:pt x="1680003" y="1256815"/>
                  <a:pt x="1723655" y="624950"/>
                  <a:pt x="1666605" y="19882"/>
                </a:cubicBezTo>
                <a:cubicBezTo>
                  <a:pt x="1666605" y="13831"/>
                  <a:pt x="1666605" y="7348"/>
                  <a:pt x="1666605" y="1297"/>
                </a:cubicBezTo>
                <a:close/>
                <a:moveTo>
                  <a:pt x="5716245" y="865"/>
                </a:moveTo>
                <a:lnTo>
                  <a:pt x="5729643" y="865"/>
                </a:lnTo>
                <a:cubicBezTo>
                  <a:pt x="5692906" y="275739"/>
                  <a:pt x="5619434" y="548452"/>
                  <a:pt x="5508793" y="814683"/>
                </a:cubicBezTo>
                <a:cubicBezTo>
                  <a:pt x="5455201" y="942611"/>
                  <a:pt x="5394694" y="1070541"/>
                  <a:pt x="5334619" y="1194580"/>
                </a:cubicBezTo>
                <a:cubicBezTo>
                  <a:pt x="5223979" y="1415429"/>
                  <a:pt x="5113769" y="1644491"/>
                  <a:pt x="5053695" y="1878739"/>
                </a:cubicBezTo>
                <a:cubicBezTo>
                  <a:pt x="4956451" y="2237891"/>
                  <a:pt x="4983248" y="2607416"/>
                  <a:pt x="5023441" y="2919458"/>
                </a:cubicBezTo>
                <a:cubicBezTo>
                  <a:pt x="5077033" y="3379743"/>
                  <a:pt x="5194157" y="3976600"/>
                  <a:pt x="5585723" y="4509493"/>
                </a:cubicBezTo>
                <a:cubicBezTo>
                  <a:pt x="5990687" y="5060537"/>
                  <a:pt x="6716769" y="5560584"/>
                  <a:pt x="7626966" y="5911524"/>
                </a:cubicBezTo>
                <a:cubicBezTo>
                  <a:pt x="8232035" y="6146204"/>
                  <a:pt x="8915763" y="6321675"/>
                  <a:pt x="9666913" y="6434908"/>
                </a:cubicBezTo>
                <a:lnTo>
                  <a:pt x="9666913" y="6443985"/>
                </a:lnTo>
                <a:cubicBezTo>
                  <a:pt x="8913170" y="6330750"/>
                  <a:pt x="8225552" y="6154848"/>
                  <a:pt x="7617025" y="5919736"/>
                </a:cubicBezTo>
                <a:cubicBezTo>
                  <a:pt x="7171868" y="5746426"/>
                  <a:pt x="6770362" y="5539838"/>
                  <a:pt x="6425472" y="5306455"/>
                </a:cubicBezTo>
                <a:cubicBezTo>
                  <a:pt x="6067617" y="5062699"/>
                  <a:pt x="5779778" y="4796468"/>
                  <a:pt x="5572325" y="4513383"/>
                </a:cubicBezTo>
                <a:cubicBezTo>
                  <a:pt x="5180759" y="3980490"/>
                  <a:pt x="5063635" y="3381904"/>
                  <a:pt x="5006586" y="2921188"/>
                </a:cubicBezTo>
                <a:cubicBezTo>
                  <a:pt x="4969849" y="2607416"/>
                  <a:pt x="4943053" y="2237459"/>
                  <a:pt x="5036839" y="1876146"/>
                </a:cubicBezTo>
                <a:cubicBezTo>
                  <a:pt x="5100372" y="1642763"/>
                  <a:pt x="5210581" y="1413269"/>
                  <a:pt x="5321221" y="1192419"/>
                </a:cubicBezTo>
                <a:cubicBezTo>
                  <a:pt x="5381728" y="1068812"/>
                  <a:pt x="5441803" y="940451"/>
                  <a:pt x="5495395" y="812521"/>
                </a:cubicBezTo>
                <a:cubicBezTo>
                  <a:pt x="5605604" y="545859"/>
                  <a:pt x="5679509" y="273579"/>
                  <a:pt x="5716245" y="865"/>
                </a:cubicBezTo>
                <a:close/>
                <a:moveTo>
                  <a:pt x="4726525" y="865"/>
                </a:moveTo>
                <a:lnTo>
                  <a:pt x="4739923" y="865"/>
                </a:lnTo>
                <a:cubicBezTo>
                  <a:pt x="4723068" y="366500"/>
                  <a:pt x="4649595" y="727812"/>
                  <a:pt x="4519073" y="1085235"/>
                </a:cubicBezTo>
                <a:cubicBezTo>
                  <a:pt x="4475422" y="1209274"/>
                  <a:pt x="4421830" y="1333313"/>
                  <a:pt x="4371695" y="1453030"/>
                </a:cubicBezTo>
                <a:cubicBezTo>
                  <a:pt x="4274453" y="1688575"/>
                  <a:pt x="4170726" y="1931899"/>
                  <a:pt x="4120592" y="2177816"/>
                </a:cubicBezTo>
                <a:cubicBezTo>
                  <a:pt x="4043230" y="2555552"/>
                  <a:pt x="4090338" y="2939771"/>
                  <a:pt x="4140473" y="3234958"/>
                </a:cubicBezTo>
                <a:cubicBezTo>
                  <a:pt x="4220429" y="3693514"/>
                  <a:pt x="4367806" y="4290372"/>
                  <a:pt x="4799566" y="4827154"/>
                </a:cubicBezTo>
                <a:cubicBezTo>
                  <a:pt x="4886436" y="4936498"/>
                  <a:pt x="4986705" y="5044114"/>
                  <a:pt x="5097346" y="5145247"/>
                </a:cubicBezTo>
                <a:cubicBezTo>
                  <a:pt x="5448718" y="5473714"/>
                  <a:pt x="5913757" y="5772791"/>
                  <a:pt x="6485979" y="6037292"/>
                </a:cubicBezTo>
                <a:cubicBezTo>
                  <a:pt x="6626441" y="6103417"/>
                  <a:pt x="6773819" y="6167382"/>
                  <a:pt x="6924221" y="6225295"/>
                </a:cubicBezTo>
                <a:cubicBezTo>
                  <a:pt x="7325729" y="6384342"/>
                  <a:pt x="7763970" y="6520482"/>
                  <a:pt x="8222527" y="6631988"/>
                </a:cubicBezTo>
                <a:cubicBezTo>
                  <a:pt x="8573466" y="6718427"/>
                  <a:pt x="8955524" y="6793628"/>
                  <a:pt x="9362217" y="6858024"/>
                </a:cubicBezTo>
                <a:lnTo>
                  <a:pt x="9306465" y="6858024"/>
                </a:lnTo>
                <a:cubicBezTo>
                  <a:pt x="8917924" y="6795789"/>
                  <a:pt x="8552290" y="6723181"/>
                  <a:pt x="8216044" y="6640632"/>
                </a:cubicBezTo>
                <a:cubicBezTo>
                  <a:pt x="7757921" y="6529127"/>
                  <a:pt x="7319246" y="6392986"/>
                  <a:pt x="6917738" y="6233939"/>
                </a:cubicBezTo>
                <a:cubicBezTo>
                  <a:pt x="6767336" y="6173865"/>
                  <a:pt x="6619958" y="6112061"/>
                  <a:pt x="6479496" y="6045935"/>
                </a:cubicBezTo>
                <a:cubicBezTo>
                  <a:pt x="5903817" y="5779706"/>
                  <a:pt x="5435320" y="5478035"/>
                  <a:pt x="5083948" y="5151730"/>
                </a:cubicBezTo>
                <a:cubicBezTo>
                  <a:pt x="4973739" y="5048437"/>
                  <a:pt x="4873038" y="4940821"/>
                  <a:pt x="4786168" y="4831476"/>
                </a:cubicBezTo>
                <a:cubicBezTo>
                  <a:pt x="4354840" y="4294261"/>
                  <a:pt x="4207463" y="3695676"/>
                  <a:pt x="4127075" y="3234958"/>
                </a:cubicBezTo>
                <a:cubicBezTo>
                  <a:pt x="4076940" y="2939771"/>
                  <a:pt x="4026807" y="2553824"/>
                  <a:pt x="4107194" y="2177816"/>
                </a:cubicBezTo>
                <a:cubicBezTo>
                  <a:pt x="4157329" y="1930170"/>
                  <a:pt x="4261054" y="1686415"/>
                  <a:pt x="4358298" y="1450869"/>
                </a:cubicBezTo>
                <a:cubicBezTo>
                  <a:pt x="4408432" y="1330721"/>
                  <a:pt x="4462023" y="1207113"/>
                  <a:pt x="4505676" y="1083075"/>
                </a:cubicBezTo>
                <a:cubicBezTo>
                  <a:pt x="4636198" y="727812"/>
                  <a:pt x="4709670" y="364338"/>
                  <a:pt x="4726525" y="865"/>
                </a:cubicBezTo>
                <a:close/>
                <a:moveTo>
                  <a:pt x="4581741" y="865"/>
                </a:moveTo>
                <a:lnTo>
                  <a:pt x="4595139" y="865"/>
                </a:lnTo>
                <a:cubicBezTo>
                  <a:pt x="4581741" y="378601"/>
                  <a:pt x="4511725" y="754608"/>
                  <a:pt x="4377746" y="1124132"/>
                </a:cubicBezTo>
                <a:cubicBezTo>
                  <a:pt x="4334094" y="1246011"/>
                  <a:pt x="4283961" y="1370050"/>
                  <a:pt x="4233826" y="1489767"/>
                </a:cubicBezTo>
                <a:cubicBezTo>
                  <a:pt x="4136583" y="1727473"/>
                  <a:pt x="4036314" y="1973390"/>
                  <a:pt x="3986180" y="2221036"/>
                </a:cubicBezTo>
                <a:cubicBezTo>
                  <a:pt x="3912708" y="2598772"/>
                  <a:pt x="3962841" y="2984720"/>
                  <a:pt x="4012976" y="3278178"/>
                </a:cubicBezTo>
                <a:cubicBezTo>
                  <a:pt x="4096389" y="3738894"/>
                  <a:pt x="4247224" y="4335752"/>
                  <a:pt x="4685467" y="4872534"/>
                </a:cubicBezTo>
                <a:cubicBezTo>
                  <a:pt x="4775796" y="4981879"/>
                  <a:pt x="4876064" y="5089495"/>
                  <a:pt x="4986705" y="5190628"/>
                </a:cubicBezTo>
                <a:cubicBezTo>
                  <a:pt x="5341534" y="5516933"/>
                  <a:pt x="5810031" y="5816441"/>
                  <a:pt x="6385711" y="6082672"/>
                </a:cubicBezTo>
                <a:cubicBezTo>
                  <a:pt x="6526173" y="6148797"/>
                  <a:pt x="6673550" y="6210601"/>
                  <a:pt x="6823953" y="6270675"/>
                </a:cubicBezTo>
                <a:cubicBezTo>
                  <a:pt x="7228916" y="6429723"/>
                  <a:pt x="7663702" y="6568024"/>
                  <a:pt x="8122259" y="6681690"/>
                </a:cubicBezTo>
                <a:cubicBezTo>
                  <a:pt x="8381573" y="6745655"/>
                  <a:pt x="8658608" y="6804432"/>
                  <a:pt x="8951634" y="6858456"/>
                </a:cubicBezTo>
                <a:lnTo>
                  <a:pt x="8900205" y="6858456"/>
                </a:lnTo>
                <a:cubicBezTo>
                  <a:pt x="8623169" y="6807459"/>
                  <a:pt x="8360829" y="6751273"/>
                  <a:pt x="8115776" y="6690766"/>
                </a:cubicBezTo>
                <a:cubicBezTo>
                  <a:pt x="7657652" y="6577100"/>
                  <a:pt x="7222433" y="6438798"/>
                  <a:pt x="6817470" y="6277591"/>
                </a:cubicBezTo>
                <a:cubicBezTo>
                  <a:pt x="6667067" y="6219676"/>
                  <a:pt x="6519690" y="6155712"/>
                  <a:pt x="6375770" y="6089588"/>
                </a:cubicBezTo>
                <a:cubicBezTo>
                  <a:pt x="5800090" y="5823356"/>
                  <a:pt x="5328136" y="5521687"/>
                  <a:pt x="4976765" y="5197543"/>
                </a:cubicBezTo>
                <a:cubicBezTo>
                  <a:pt x="4863098" y="5094249"/>
                  <a:pt x="4762397" y="4986633"/>
                  <a:pt x="4675527" y="4877289"/>
                </a:cubicBezTo>
                <a:cubicBezTo>
                  <a:pt x="4233826" y="4337913"/>
                  <a:pt x="4083423" y="3741488"/>
                  <a:pt x="3999578" y="3280771"/>
                </a:cubicBezTo>
                <a:cubicBezTo>
                  <a:pt x="3945986" y="2985584"/>
                  <a:pt x="3895852" y="2599204"/>
                  <a:pt x="3972783" y="2219307"/>
                </a:cubicBezTo>
                <a:cubicBezTo>
                  <a:pt x="4022916" y="1971229"/>
                  <a:pt x="4123185" y="1725312"/>
                  <a:pt x="4220429" y="1488038"/>
                </a:cubicBezTo>
                <a:cubicBezTo>
                  <a:pt x="4270562" y="1368320"/>
                  <a:pt x="4320697" y="1244281"/>
                  <a:pt x="4364348" y="1122404"/>
                </a:cubicBezTo>
                <a:cubicBezTo>
                  <a:pt x="4494870" y="752447"/>
                  <a:pt x="4568343" y="376872"/>
                  <a:pt x="4581741" y="865"/>
                </a:cubicBezTo>
                <a:close/>
                <a:moveTo>
                  <a:pt x="4293901" y="865"/>
                </a:moveTo>
                <a:lnTo>
                  <a:pt x="4307299" y="865"/>
                </a:lnTo>
                <a:cubicBezTo>
                  <a:pt x="4300384" y="403668"/>
                  <a:pt x="4230369" y="806471"/>
                  <a:pt x="4096389" y="1202791"/>
                </a:cubicBezTo>
                <a:cubicBezTo>
                  <a:pt x="4053170" y="1322508"/>
                  <a:pt x="4006061" y="1444386"/>
                  <a:pt x="3959384" y="1561942"/>
                </a:cubicBezTo>
                <a:cubicBezTo>
                  <a:pt x="3865599" y="1803538"/>
                  <a:pt x="3765330" y="2053345"/>
                  <a:pt x="3721679" y="2305314"/>
                </a:cubicBezTo>
                <a:cubicBezTo>
                  <a:pt x="3648207" y="2689532"/>
                  <a:pt x="3704824" y="3075480"/>
                  <a:pt x="3761872" y="3368937"/>
                </a:cubicBezTo>
                <a:cubicBezTo>
                  <a:pt x="3895420" y="4050505"/>
                  <a:pt x="4109787" y="4544068"/>
                  <a:pt x="4461159" y="4965455"/>
                </a:cubicBezTo>
                <a:cubicBezTo>
                  <a:pt x="4551488" y="5072639"/>
                  <a:pt x="4655214" y="5180255"/>
                  <a:pt x="4768880" y="5281388"/>
                </a:cubicBezTo>
                <a:cubicBezTo>
                  <a:pt x="5123710" y="5603372"/>
                  <a:pt x="5599121" y="5900719"/>
                  <a:pt x="6181283" y="6171271"/>
                </a:cubicBezTo>
                <a:cubicBezTo>
                  <a:pt x="6325203" y="6237397"/>
                  <a:pt x="6472580" y="6299201"/>
                  <a:pt x="6622984" y="6359275"/>
                </a:cubicBezTo>
                <a:cubicBezTo>
                  <a:pt x="7030974" y="6520050"/>
                  <a:pt x="7466191" y="6660513"/>
                  <a:pt x="7921289" y="6776340"/>
                </a:cubicBezTo>
                <a:cubicBezTo>
                  <a:pt x="8031066" y="6804865"/>
                  <a:pt x="8143003" y="6831661"/>
                  <a:pt x="8257533" y="6857592"/>
                </a:cubicBezTo>
                <a:lnTo>
                  <a:pt x="8219501" y="6857592"/>
                </a:lnTo>
                <a:cubicBezTo>
                  <a:pt x="8116640" y="6833822"/>
                  <a:pt x="8015939" y="6809619"/>
                  <a:pt x="7917399" y="6784552"/>
                </a:cubicBezTo>
                <a:cubicBezTo>
                  <a:pt x="7458844" y="6669157"/>
                  <a:pt x="7024058" y="6528695"/>
                  <a:pt x="6615637" y="6367487"/>
                </a:cubicBezTo>
                <a:cubicBezTo>
                  <a:pt x="6465233" y="6307412"/>
                  <a:pt x="6317856" y="6243448"/>
                  <a:pt x="6173937" y="6177322"/>
                </a:cubicBezTo>
                <a:cubicBezTo>
                  <a:pt x="5588317" y="5906770"/>
                  <a:pt x="5113337" y="5607693"/>
                  <a:pt x="4755050" y="5287439"/>
                </a:cubicBezTo>
                <a:cubicBezTo>
                  <a:pt x="4644841" y="5184144"/>
                  <a:pt x="4541115" y="5076528"/>
                  <a:pt x="4447329" y="4967184"/>
                </a:cubicBezTo>
                <a:cubicBezTo>
                  <a:pt x="4095957" y="4546229"/>
                  <a:pt x="3882022" y="4052666"/>
                  <a:pt x="3748043" y="3368937"/>
                </a:cubicBezTo>
                <a:cubicBezTo>
                  <a:pt x="3690994" y="3075480"/>
                  <a:pt x="3633944" y="2689532"/>
                  <a:pt x="3704392" y="2305314"/>
                </a:cubicBezTo>
                <a:cubicBezTo>
                  <a:pt x="3751501" y="2053345"/>
                  <a:pt x="3848311" y="1801378"/>
                  <a:pt x="3945554" y="1559782"/>
                </a:cubicBezTo>
                <a:cubicBezTo>
                  <a:pt x="3992663" y="1442226"/>
                  <a:pt x="4039340" y="1320347"/>
                  <a:pt x="4079533" y="1200631"/>
                </a:cubicBezTo>
                <a:cubicBezTo>
                  <a:pt x="4216971" y="804310"/>
                  <a:pt x="4287418" y="403668"/>
                  <a:pt x="4293901" y="865"/>
                </a:cubicBezTo>
                <a:close/>
                <a:moveTo>
                  <a:pt x="3858684" y="865"/>
                </a:moveTo>
                <a:lnTo>
                  <a:pt x="3872082" y="865"/>
                </a:lnTo>
                <a:cubicBezTo>
                  <a:pt x="3878564" y="440836"/>
                  <a:pt x="3811575" y="882969"/>
                  <a:pt x="3671113" y="1318619"/>
                </a:cubicBezTo>
                <a:cubicBezTo>
                  <a:pt x="3631351" y="1436175"/>
                  <a:pt x="3591157" y="1553731"/>
                  <a:pt x="3547506" y="1669558"/>
                </a:cubicBezTo>
                <a:cubicBezTo>
                  <a:pt x="3456745" y="1919366"/>
                  <a:pt x="3363393" y="2175656"/>
                  <a:pt x="3319740" y="2435835"/>
                </a:cubicBezTo>
                <a:cubicBezTo>
                  <a:pt x="3272631" y="2741395"/>
                  <a:pt x="3292945" y="3071590"/>
                  <a:pt x="3383272" y="3503350"/>
                </a:cubicBezTo>
                <a:cubicBezTo>
                  <a:pt x="3530650" y="4184484"/>
                  <a:pt x="3757983" y="4678048"/>
                  <a:pt x="4126211" y="5101596"/>
                </a:cubicBezTo>
                <a:cubicBezTo>
                  <a:pt x="4219996" y="5208780"/>
                  <a:pt x="4323722" y="5316396"/>
                  <a:pt x="4440846" y="5417529"/>
                </a:cubicBezTo>
                <a:cubicBezTo>
                  <a:pt x="4799134" y="5731300"/>
                  <a:pt x="5284053" y="6030809"/>
                  <a:pt x="5876588" y="6303522"/>
                </a:cubicBezTo>
                <a:cubicBezTo>
                  <a:pt x="6023965" y="6369648"/>
                  <a:pt x="6171343" y="6433612"/>
                  <a:pt x="6321746" y="6493687"/>
                </a:cubicBezTo>
                <a:cubicBezTo>
                  <a:pt x="6662314" y="6630260"/>
                  <a:pt x="7021033" y="6753003"/>
                  <a:pt x="7390557" y="6857592"/>
                </a:cubicBezTo>
                <a:lnTo>
                  <a:pt x="7359439" y="6857592"/>
                </a:lnTo>
                <a:cubicBezTo>
                  <a:pt x="6997262" y="6753867"/>
                  <a:pt x="6647187" y="6635445"/>
                  <a:pt x="6314831" y="6501898"/>
                </a:cubicBezTo>
                <a:cubicBezTo>
                  <a:pt x="6163995" y="6442256"/>
                  <a:pt x="6013593" y="6378291"/>
                  <a:pt x="5869673" y="6310005"/>
                </a:cubicBezTo>
                <a:cubicBezTo>
                  <a:pt x="5274112" y="6037292"/>
                  <a:pt x="4788761" y="5737783"/>
                  <a:pt x="4427449" y="5421850"/>
                </a:cubicBezTo>
                <a:cubicBezTo>
                  <a:pt x="4313782" y="5320717"/>
                  <a:pt x="4206598" y="5213101"/>
                  <a:pt x="4112813" y="5105917"/>
                </a:cubicBezTo>
                <a:cubicBezTo>
                  <a:pt x="3744585" y="4682803"/>
                  <a:pt x="3517253" y="4189238"/>
                  <a:pt x="3369875" y="3505511"/>
                </a:cubicBezTo>
                <a:cubicBezTo>
                  <a:pt x="3276089" y="3071590"/>
                  <a:pt x="3259665" y="2741395"/>
                  <a:pt x="3306342" y="2433674"/>
                </a:cubicBezTo>
                <a:cubicBezTo>
                  <a:pt x="3346536" y="2175224"/>
                  <a:pt x="3443780" y="1917204"/>
                  <a:pt x="3534108" y="1667398"/>
                </a:cubicBezTo>
                <a:cubicBezTo>
                  <a:pt x="3573869" y="1552002"/>
                  <a:pt x="3617522" y="1434014"/>
                  <a:pt x="3657715" y="1316458"/>
                </a:cubicBezTo>
                <a:cubicBezTo>
                  <a:pt x="3798609" y="880808"/>
                  <a:pt x="3865167" y="440836"/>
                  <a:pt x="3858684" y="865"/>
                </a:cubicBezTo>
                <a:close/>
                <a:moveTo>
                  <a:pt x="2985225" y="865"/>
                </a:moveTo>
                <a:lnTo>
                  <a:pt x="2998622" y="865"/>
                </a:lnTo>
                <a:cubicBezTo>
                  <a:pt x="3028875" y="513013"/>
                  <a:pt x="2968801" y="1033372"/>
                  <a:pt x="2821423" y="1551570"/>
                </a:cubicBezTo>
                <a:cubicBezTo>
                  <a:pt x="2791602" y="1661347"/>
                  <a:pt x="2757890" y="1772853"/>
                  <a:pt x="2721154" y="1880037"/>
                </a:cubicBezTo>
                <a:cubicBezTo>
                  <a:pt x="2637310" y="2144538"/>
                  <a:pt x="2553464" y="2418979"/>
                  <a:pt x="2520184" y="2691693"/>
                </a:cubicBezTo>
                <a:cubicBezTo>
                  <a:pt x="2486906" y="3005464"/>
                  <a:pt x="2520184" y="3348193"/>
                  <a:pt x="2627369" y="3771741"/>
                </a:cubicBezTo>
                <a:cubicBezTo>
                  <a:pt x="2801543" y="4445097"/>
                  <a:pt x="3062587" y="4955083"/>
                  <a:pt x="3450694" y="5374309"/>
                </a:cubicBezTo>
                <a:cubicBezTo>
                  <a:pt x="3550964" y="5481493"/>
                  <a:pt x="3664629" y="5589109"/>
                  <a:pt x="3785211" y="5688081"/>
                </a:cubicBezTo>
                <a:cubicBezTo>
                  <a:pt x="4153439" y="5994072"/>
                  <a:pt x="4641816" y="6283209"/>
                  <a:pt x="5271088" y="6568024"/>
                </a:cubicBezTo>
                <a:cubicBezTo>
                  <a:pt x="5418033" y="6636310"/>
                  <a:pt x="5572325" y="6702003"/>
                  <a:pt x="5722728" y="6762078"/>
                </a:cubicBezTo>
                <a:cubicBezTo>
                  <a:pt x="5802252" y="6794493"/>
                  <a:pt x="5882639" y="6826475"/>
                  <a:pt x="5963890" y="6858024"/>
                </a:cubicBezTo>
                <a:lnTo>
                  <a:pt x="5935798" y="6858024"/>
                </a:lnTo>
                <a:cubicBezTo>
                  <a:pt x="5861029" y="6829499"/>
                  <a:pt x="5787125" y="6800544"/>
                  <a:pt x="5712788" y="6770722"/>
                </a:cubicBezTo>
                <a:cubicBezTo>
                  <a:pt x="5562385" y="6708918"/>
                  <a:pt x="5411550" y="6644955"/>
                  <a:pt x="5261147" y="6576668"/>
                </a:cubicBezTo>
                <a:cubicBezTo>
                  <a:pt x="4631875" y="6289692"/>
                  <a:pt x="4143498" y="6000555"/>
                  <a:pt x="3775272" y="5694996"/>
                </a:cubicBezTo>
                <a:cubicBezTo>
                  <a:pt x="3651663" y="5593862"/>
                  <a:pt x="3537566" y="5488408"/>
                  <a:pt x="3437296" y="5379064"/>
                </a:cubicBezTo>
                <a:cubicBezTo>
                  <a:pt x="3049189" y="4957676"/>
                  <a:pt x="2788145" y="4447689"/>
                  <a:pt x="2613972" y="3774334"/>
                </a:cubicBezTo>
                <a:cubicBezTo>
                  <a:pt x="2506787" y="3348625"/>
                  <a:pt x="2473508" y="3005897"/>
                  <a:pt x="2506787" y="2692125"/>
                </a:cubicBezTo>
                <a:cubicBezTo>
                  <a:pt x="2537042" y="2417251"/>
                  <a:pt x="2623912" y="2144538"/>
                  <a:pt x="2707756" y="1878307"/>
                </a:cubicBezTo>
                <a:cubicBezTo>
                  <a:pt x="2741035" y="1770692"/>
                  <a:pt x="2777772" y="1659186"/>
                  <a:pt x="2808025" y="1549842"/>
                </a:cubicBezTo>
                <a:cubicBezTo>
                  <a:pt x="2954970" y="1031211"/>
                  <a:pt x="3012020" y="513013"/>
                  <a:pt x="2985225" y="865"/>
                </a:cubicBezTo>
                <a:close/>
                <a:moveTo>
                  <a:pt x="2838710" y="865"/>
                </a:moveTo>
                <a:lnTo>
                  <a:pt x="2855567" y="865"/>
                </a:lnTo>
                <a:cubicBezTo>
                  <a:pt x="2885387" y="525114"/>
                  <a:pt x="2828770" y="1058007"/>
                  <a:pt x="2681392" y="1588739"/>
                </a:cubicBezTo>
                <a:cubicBezTo>
                  <a:pt x="2651139" y="1698083"/>
                  <a:pt x="2617428" y="1807860"/>
                  <a:pt x="2584149" y="1915044"/>
                </a:cubicBezTo>
                <a:cubicBezTo>
                  <a:pt x="2503762" y="2181274"/>
                  <a:pt x="2416891" y="2458309"/>
                  <a:pt x="2390096" y="2734912"/>
                </a:cubicBezTo>
                <a:cubicBezTo>
                  <a:pt x="2356383" y="3050844"/>
                  <a:pt x="2393120" y="3393572"/>
                  <a:pt x="2503762" y="3817122"/>
                </a:cubicBezTo>
                <a:cubicBezTo>
                  <a:pt x="2677936" y="4490477"/>
                  <a:pt x="2945462" y="4998302"/>
                  <a:pt x="3340485" y="5419690"/>
                </a:cubicBezTo>
                <a:cubicBezTo>
                  <a:pt x="3440755" y="5526873"/>
                  <a:pt x="3554421" y="5634489"/>
                  <a:pt x="3675002" y="5733461"/>
                </a:cubicBezTo>
                <a:cubicBezTo>
                  <a:pt x="4046255" y="6037292"/>
                  <a:pt x="4535064" y="6324267"/>
                  <a:pt x="5170819" y="6613403"/>
                </a:cubicBezTo>
                <a:cubicBezTo>
                  <a:pt x="5317764" y="6681690"/>
                  <a:pt x="5472057" y="6745655"/>
                  <a:pt x="5622459" y="6807459"/>
                </a:cubicBezTo>
                <a:cubicBezTo>
                  <a:pt x="5663518" y="6824314"/>
                  <a:pt x="5705440" y="6841169"/>
                  <a:pt x="5747363" y="6858024"/>
                </a:cubicBezTo>
                <a:lnTo>
                  <a:pt x="5722728" y="6858024"/>
                </a:lnTo>
                <a:cubicBezTo>
                  <a:pt x="5685992" y="6843330"/>
                  <a:pt x="5649256" y="6828635"/>
                  <a:pt x="5612519" y="6813941"/>
                </a:cubicBezTo>
                <a:cubicBezTo>
                  <a:pt x="5462117" y="6754299"/>
                  <a:pt x="5311281" y="6688173"/>
                  <a:pt x="5160879" y="6619886"/>
                </a:cubicBezTo>
                <a:cubicBezTo>
                  <a:pt x="4525124" y="6330750"/>
                  <a:pt x="4036314" y="6043343"/>
                  <a:pt x="3665063" y="5739943"/>
                </a:cubicBezTo>
                <a:cubicBezTo>
                  <a:pt x="3541456" y="5638810"/>
                  <a:pt x="3427357" y="5533356"/>
                  <a:pt x="3327087" y="5424011"/>
                </a:cubicBezTo>
                <a:cubicBezTo>
                  <a:pt x="2932064" y="5002624"/>
                  <a:pt x="2664538" y="4492638"/>
                  <a:pt x="2490364" y="3819282"/>
                </a:cubicBezTo>
                <a:cubicBezTo>
                  <a:pt x="2376698" y="3393572"/>
                  <a:pt x="2342986" y="3050844"/>
                  <a:pt x="2373240" y="2734912"/>
                </a:cubicBezTo>
                <a:cubicBezTo>
                  <a:pt x="2403493" y="2457877"/>
                  <a:pt x="2490364" y="2181274"/>
                  <a:pt x="2570751" y="1912883"/>
                </a:cubicBezTo>
                <a:cubicBezTo>
                  <a:pt x="2604462" y="1807428"/>
                  <a:pt x="2637742" y="1695923"/>
                  <a:pt x="2667995" y="1588739"/>
                </a:cubicBezTo>
                <a:cubicBezTo>
                  <a:pt x="2815373" y="1056278"/>
                  <a:pt x="2871989" y="523385"/>
                  <a:pt x="2838710" y="865"/>
                </a:cubicBezTo>
                <a:close/>
                <a:moveTo>
                  <a:pt x="2693495" y="865"/>
                </a:moveTo>
                <a:lnTo>
                  <a:pt x="2706893" y="865"/>
                </a:lnTo>
                <a:cubicBezTo>
                  <a:pt x="2740603" y="535486"/>
                  <a:pt x="2687012" y="1083075"/>
                  <a:pt x="2539633" y="1628068"/>
                </a:cubicBezTo>
                <a:cubicBezTo>
                  <a:pt x="2509381" y="1735252"/>
                  <a:pt x="2476102" y="1844596"/>
                  <a:pt x="2445847" y="1950052"/>
                </a:cubicBezTo>
                <a:cubicBezTo>
                  <a:pt x="2365893" y="2218443"/>
                  <a:pt x="2282048" y="2499368"/>
                  <a:pt x="2255252" y="2778131"/>
                </a:cubicBezTo>
                <a:cubicBezTo>
                  <a:pt x="2225430" y="3094064"/>
                  <a:pt x="2262167" y="3438954"/>
                  <a:pt x="2375833" y="3862501"/>
                </a:cubicBezTo>
                <a:cubicBezTo>
                  <a:pt x="2556490" y="4533696"/>
                  <a:pt x="2827906" y="5043682"/>
                  <a:pt x="3225955" y="5465070"/>
                </a:cubicBezTo>
                <a:cubicBezTo>
                  <a:pt x="3326224" y="5572253"/>
                  <a:pt x="3443780" y="5679869"/>
                  <a:pt x="3567387" y="5778841"/>
                </a:cubicBezTo>
                <a:cubicBezTo>
                  <a:pt x="3935614" y="6080510"/>
                  <a:pt x="4427449" y="6367487"/>
                  <a:pt x="5066660" y="6656623"/>
                </a:cubicBezTo>
                <a:cubicBezTo>
                  <a:pt x="5217064" y="6724910"/>
                  <a:pt x="5371356" y="6791034"/>
                  <a:pt x="5521759" y="6852838"/>
                </a:cubicBezTo>
                <a:cubicBezTo>
                  <a:pt x="5526081" y="6854568"/>
                  <a:pt x="5529970" y="6856296"/>
                  <a:pt x="5533428" y="6857592"/>
                </a:cubicBezTo>
                <a:lnTo>
                  <a:pt x="5507928" y="6857592"/>
                </a:lnTo>
                <a:cubicBezTo>
                  <a:pt x="5358390" y="6795789"/>
                  <a:pt x="5209284" y="6732257"/>
                  <a:pt x="5059745" y="6664835"/>
                </a:cubicBezTo>
                <a:cubicBezTo>
                  <a:pt x="4417508" y="6373537"/>
                  <a:pt x="3925241" y="6086561"/>
                  <a:pt x="3553989" y="5784892"/>
                </a:cubicBezTo>
                <a:cubicBezTo>
                  <a:pt x="3429949" y="5683759"/>
                  <a:pt x="3316284" y="5578303"/>
                  <a:pt x="3212557" y="5468959"/>
                </a:cubicBezTo>
                <a:cubicBezTo>
                  <a:pt x="2814076" y="5048005"/>
                  <a:pt x="2543090" y="4537585"/>
                  <a:pt x="2362435" y="3862501"/>
                </a:cubicBezTo>
                <a:cubicBezTo>
                  <a:pt x="2248336" y="3438954"/>
                  <a:pt x="2208575" y="3094064"/>
                  <a:pt x="2241852" y="2778131"/>
                </a:cubicBezTo>
                <a:cubicBezTo>
                  <a:pt x="2268650" y="2497207"/>
                  <a:pt x="2352062" y="2218443"/>
                  <a:pt x="2432449" y="1947890"/>
                </a:cubicBezTo>
                <a:cubicBezTo>
                  <a:pt x="2462704" y="1842868"/>
                  <a:pt x="2495983" y="1733091"/>
                  <a:pt x="2526235" y="1625908"/>
                </a:cubicBezTo>
                <a:cubicBezTo>
                  <a:pt x="2670155" y="1080913"/>
                  <a:pt x="2726772" y="535919"/>
                  <a:pt x="2693495" y="865"/>
                </a:cubicBezTo>
                <a:close/>
                <a:moveTo>
                  <a:pt x="2546980" y="865"/>
                </a:moveTo>
                <a:lnTo>
                  <a:pt x="2560380" y="865"/>
                </a:lnTo>
                <a:cubicBezTo>
                  <a:pt x="2600573" y="548020"/>
                  <a:pt x="2543525" y="1107709"/>
                  <a:pt x="2399604" y="1667398"/>
                </a:cubicBezTo>
                <a:cubicBezTo>
                  <a:pt x="2369351" y="1772853"/>
                  <a:pt x="2339529" y="1880037"/>
                  <a:pt x="2309276" y="1983330"/>
                </a:cubicBezTo>
                <a:cubicBezTo>
                  <a:pt x="2228887" y="2256043"/>
                  <a:pt x="2148500" y="2538697"/>
                  <a:pt x="2121704" y="2821783"/>
                </a:cubicBezTo>
                <a:cubicBezTo>
                  <a:pt x="2094908" y="3139444"/>
                  <a:pt x="2135103" y="3484333"/>
                  <a:pt x="2248768" y="3907881"/>
                </a:cubicBezTo>
                <a:cubicBezTo>
                  <a:pt x="2436341" y="4579076"/>
                  <a:pt x="2710782" y="5089063"/>
                  <a:pt x="3112289" y="5510450"/>
                </a:cubicBezTo>
                <a:cubicBezTo>
                  <a:pt x="3216015" y="5617634"/>
                  <a:pt x="3333571" y="5723088"/>
                  <a:pt x="3457178" y="5824221"/>
                </a:cubicBezTo>
                <a:cubicBezTo>
                  <a:pt x="3828431" y="6121569"/>
                  <a:pt x="4320697" y="6408545"/>
                  <a:pt x="4966392" y="6702003"/>
                </a:cubicBezTo>
                <a:cubicBezTo>
                  <a:pt x="5086109" y="6756459"/>
                  <a:pt x="5207555" y="6807891"/>
                  <a:pt x="5328136" y="6857160"/>
                </a:cubicBezTo>
                <a:lnTo>
                  <a:pt x="5299612" y="6857160"/>
                </a:lnTo>
                <a:cubicBezTo>
                  <a:pt x="5186378" y="6809187"/>
                  <a:pt x="5073143" y="6759485"/>
                  <a:pt x="4959910" y="6708054"/>
                </a:cubicBezTo>
                <a:cubicBezTo>
                  <a:pt x="4313782" y="6416756"/>
                  <a:pt x="3818491" y="6127620"/>
                  <a:pt x="3447237" y="5830272"/>
                </a:cubicBezTo>
                <a:cubicBezTo>
                  <a:pt x="3319740" y="5729139"/>
                  <a:pt x="3206074" y="5623684"/>
                  <a:pt x="3102348" y="5514339"/>
                </a:cubicBezTo>
                <a:cubicBezTo>
                  <a:pt x="2697816" y="5093385"/>
                  <a:pt x="2423375" y="4581237"/>
                  <a:pt x="2235803" y="3907881"/>
                </a:cubicBezTo>
                <a:cubicBezTo>
                  <a:pt x="2118679" y="3484765"/>
                  <a:pt x="2078484" y="3139876"/>
                  <a:pt x="2108737" y="2819622"/>
                </a:cubicBezTo>
                <a:cubicBezTo>
                  <a:pt x="2132508" y="2536968"/>
                  <a:pt x="2215922" y="2256043"/>
                  <a:pt x="2296308" y="1983330"/>
                </a:cubicBezTo>
                <a:cubicBezTo>
                  <a:pt x="2326131" y="1877875"/>
                  <a:pt x="2356383" y="1770692"/>
                  <a:pt x="2383181" y="1665237"/>
                </a:cubicBezTo>
                <a:cubicBezTo>
                  <a:pt x="2530125" y="1105548"/>
                  <a:pt x="2583717" y="545859"/>
                  <a:pt x="2546980" y="865"/>
                </a:cubicBezTo>
                <a:close/>
                <a:moveTo>
                  <a:pt x="2400036" y="865"/>
                </a:moveTo>
                <a:lnTo>
                  <a:pt x="2413434" y="865"/>
                </a:lnTo>
                <a:cubicBezTo>
                  <a:pt x="2457084" y="558392"/>
                  <a:pt x="2403493" y="1130616"/>
                  <a:pt x="2256115" y="1706727"/>
                </a:cubicBezTo>
                <a:cubicBezTo>
                  <a:pt x="2229320" y="1810022"/>
                  <a:pt x="2199067" y="1915476"/>
                  <a:pt x="2172271" y="2018770"/>
                </a:cubicBezTo>
                <a:cubicBezTo>
                  <a:pt x="2091882" y="2293212"/>
                  <a:pt x="2011496" y="2578459"/>
                  <a:pt x="1988157" y="2863273"/>
                </a:cubicBezTo>
                <a:cubicBezTo>
                  <a:pt x="1961361" y="3183095"/>
                  <a:pt x="2004581" y="3530145"/>
                  <a:pt x="2125161" y="3951533"/>
                </a:cubicBezTo>
                <a:cubicBezTo>
                  <a:pt x="2316190" y="4624888"/>
                  <a:pt x="2593657" y="5134875"/>
                  <a:pt x="3002080" y="5556263"/>
                </a:cubicBezTo>
                <a:cubicBezTo>
                  <a:pt x="3105805" y="5663445"/>
                  <a:pt x="3223362" y="5768900"/>
                  <a:pt x="3346969" y="5870033"/>
                </a:cubicBezTo>
                <a:cubicBezTo>
                  <a:pt x="3725137" y="6169543"/>
                  <a:pt x="4207030" y="6448307"/>
                  <a:pt x="4866123" y="6745655"/>
                </a:cubicBezTo>
                <a:cubicBezTo>
                  <a:pt x="4950400" y="6783688"/>
                  <a:pt x="5035542" y="6821288"/>
                  <a:pt x="5120684" y="6857592"/>
                </a:cubicBezTo>
                <a:lnTo>
                  <a:pt x="5091296" y="6857592"/>
                </a:lnTo>
                <a:cubicBezTo>
                  <a:pt x="5012636" y="6823881"/>
                  <a:pt x="4933545" y="6789306"/>
                  <a:pt x="4855751" y="6753867"/>
                </a:cubicBezTo>
                <a:cubicBezTo>
                  <a:pt x="4196658" y="6454357"/>
                  <a:pt x="3714765" y="6175593"/>
                  <a:pt x="3336595" y="5876084"/>
                </a:cubicBezTo>
                <a:cubicBezTo>
                  <a:pt x="3209531" y="5774951"/>
                  <a:pt x="3092408" y="5669496"/>
                  <a:pt x="2988682" y="5562313"/>
                </a:cubicBezTo>
                <a:cubicBezTo>
                  <a:pt x="2580259" y="5139197"/>
                  <a:pt x="2302360" y="4627049"/>
                  <a:pt x="2111764" y="3953694"/>
                </a:cubicBezTo>
                <a:cubicBezTo>
                  <a:pt x="1991614" y="3530145"/>
                  <a:pt x="1947963" y="3185257"/>
                  <a:pt x="1974759" y="2863273"/>
                </a:cubicBezTo>
                <a:cubicBezTo>
                  <a:pt x="1998098" y="2578459"/>
                  <a:pt x="2078484" y="2293212"/>
                  <a:pt x="2158874" y="2016609"/>
                </a:cubicBezTo>
                <a:cubicBezTo>
                  <a:pt x="2185669" y="1915044"/>
                  <a:pt x="2215922" y="1810022"/>
                  <a:pt x="2242718" y="1704566"/>
                </a:cubicBezTo>
                <a:cubicBezTo>
                  <a:pt x="2390096" y="1130616"/>
                  <a:pt x="2443687" y="558392"/>
                  <a:pt x="2400036" y="865"/>
                </a:cubicBezTo>
                <a:close/>
                <a:moveTo>
                  <a:pt x="2252226" y="865"/>
                </a:moveTo>
                <a:lnTo>
                  <a:pt x="2265624" y="865"/>
                </a:lnTo>
                <a:cubicBezTo>
                  <a:pt x="2312734" y="568766"/>
                  <a:pt x="2262599" y="1155250"/>
                  <a:pt x="2115221" y="1743896"/>
                </a:cubicBezTo>
                <a:cubicBezTo>
                  <a:pt x="2088426" y="1847189"/>
                  <a:pt x="2061629" y="1952644"/>
                  <a:pt x="2034834" y="2051617"/>
                </a:cubicBezTo>
                <a:cubicBezTo>
                  <a:pt x="1957904" y="2330380"/>
                  <a:pt x="1877515" y="2619518"/>
                  <a:pt x="1854176" y="2906493"/>
                </a:cubicBezTo>
                <a:cubicBezTo>
                  <a:pt x="1830839" y="3228475"/>
                  <a:pt x="1877515" y="3575525"/>
                  <a:pt x="1998098" y="3996913"/>
                </a:cubicBezTo>
                <a:cubicBezTo>
                  <a:pt x="2192151" y="4670269"/>
                  <a:pt x="2476966" y="5180255"/>
                  <a:pt x="2888413" y="5601642"/>
                </a:cubicBezTo>
                <a:cubicBezTo>
                  <a:pt x="2995596" y="5710987"/>
                  <a:pt x="3112721" y="5814281"/>
                  <a:pt x="3239786" y="5915414"/>
                </a:cubicBezTo>
                <a:cubicBezTo>
                  <a:pt x="3614496" y="6212762"/>
                  <a:pt x="4099847" y="6489365"/>
                  <a:pt x="4765854" y="6791034"/>
                </a:cubicBezTo>
                <a:cubicBezTo>
                  <a:pt x="4815125" y="6813509"/>
                  <a:pt x="4865259" y="6835982"/>
                  <a:pt x="4915393" y="6858024"/>
                </a:cubicBezTo>
                <a:lnTo>
                  <a:pt x="4892055" y="6858024"/>
                </a:lnTo>
                <a:cubicBezTo>
                  <a:pt x="4846243" y="6838144"/>
                  <a:pt x="4800862" y="6817831"/>
                  <a:pt x="4755482" y="6797517"/>
                </a:cubicBezTo>
                <a:cubicBezTo>
                  <a:pt x="4089474" y="6498009"/>
                  <a:pt x="3604123" y="6219244"/>
                  <a:pt x="3225955" y="5919736"/>
                </a:cubicBezTo>
                <a:cubicBezTo>
                  <a:pt x="3098891" y="5820332"/>
                  <a:pt x="2981766" y="5714876"/>
                  <a:pt x="2878041" y="5607693"/>
                </a:cubicBezTo>
                <a:cubicBezTo>
                  <a:pt x="2463136" y="5182416"/>
                  <a:pt x="2178753" y="4672429"/>
                  <a:pt x="1984699" y="3999074"/>
                </a:cubicBezTo>
                <a:cubicBezTo>
                  <a:pt x="1864118" y="3575525"/>
                  <a:pt x="1817441" y="3228475"/>
                  <a:pt x="1840778" y="2906493"/>
                </a:cubicBezTo>
                <a:cubicBezTo>
                  <a:pt x="1864118" y="2617356"/>
                  <a:pt x="1941048" y="2330380"/>
                  <a:pt x="2017978" y="2051617"/>
                </a:cubicBezTo>
                <a:cubicBezTo>
                  <a:pt x="2048231" y="1950484"/>
                  <a:pt x="2075028" y="1847189"/>
                  <a:pt x="2101823" y="1743896"/>
                </a:cubicBezTo>
                <a:cubicBezTo>
                  <a:pt x="2248768" y="1155250"/>
                  <a:pt x="2298903" y="568766"/>
                  <a:pt x="2252226" y="865"/>
                </a:cubicBezTo>
                <a:close/>
                <a:moveTo>
                  <a:pt x="2105282" y="865"/>
                </a:moveTo>
                <a:lnTo>
                  <a:pt x="2122137" y="865"/>
                </a:lnTo>
                <a:cubicBezTo>
                  <a:pt x="2168812" y="581299"/>
                  <a:pt x="2122137" y="1180317"/>
                  <a:pt x="1974759" y="1783225"/>
                </a:cubicBezTo>
                <a:cubicBezTo>
                  <a:pt x="1947963" y="1884358"/>
                  <a:pt x="1921168" y="1987652"/>
                  <a:pt x="1894371" y="2086624"/>
                </a:cubicBezTo>
                <a:cubicBezTo>
                  <a:pt x="1820899" y="2367549"/>
                  <a:pt x="1743537" y="2658415"/>
                  <a:pt x="1723655" y="2949711"/>
                </a:cubicBezTo>
                <a:cubicBezTo>
                  <a:pt x="1699884" y="3273856"/>
                  <a:pt x="1746993" y="3620906"/>
                  <a:pt x="1874058" y="4042292"/>
                </a:cubicBezTo>
                <a:cubicBezTo>
                  <a:pt x="2071570" y="4713055"/>
                  <a:pt x="2359410" y="5223475"/>
                  <a:pt x="2777772" y="5648752"/>
                </a:cubicBezTo>
                <a:cubicBezTo>
                  <a:pt x="2881497" y="5756367"/>
                  <a:pt x="3002080" y="5859661"/>
                  <a:pt x="3129144" y="5960794"/>
                </a:cubicBezTo>
                <a:cubicBezTo>
                  <a:pt x="3507312" y="6253820"/>
                  <a:pt x="3992231" y="6532584"/>
                  <a:pt x="4661697" y="6834254"/>
                </a:cubicBezTo>
                <a:cubicBezTo>
                  <a:pt x="4678984" y="6842033"/>
                  <a:pt x="4695840" y="6849813"/>
                  <a:pt x="4712694" y="6858024"/>
                </a:cubicBezTo>
                <a:lnTo>
                  <a:pt x="4691518" y="6858024"/>
                </a:lnTo>
                <a:cubicBezTo>
                  <a:pt x="4678984" y="6852406"/>
                  <a:pt x="4666883" y="6846356"/>
                  <a:pt x="4654782" y="6840737"/>
                </a:cubicBezTo>
                <a:cubicBezTo>
                  <a:pt x="3982290" y="6539067"/>
                  <a:pt x="3493482" y="6260303"/>
                  <a:pt x="3118771" y="5965116"/>
                </a:cubicBezTo>
                <a:cubicBezTo>
                  <a:pt x="2988249" y="5865712"/>
                  <a:pt x="2871126" y="5760257"/>
                  <a:pt x="2763942" y="5653073"/>
                </a:cubicBezTo>
                <a:cubicBezTo>
                  <a:pt x="2345580" y="5227796"/>
                  <a:pt x="2058173" y="4717377"/>
                  <a:pt x="1857203" y="4042292"/>
                </a:cubicBezTo>
                <a:cubicBezTo>
                  <a:pt x="1733596" y="3620906"/>
                  <a:pt x="1686919" y="3273856"/>
                  <a:pt x="1706800" y="2949711"/>
                </a:cubicBezTo>
                <a:cubicBezTo>
                  <a:pt x="1727112" y="2658415"/>
                  <a:pt x="1807501" y="2365387"/>
                  <a:pt x="1880974" y="2084463"/>
                </a:cubicBezTo>
                <a:cubicBezTo>
                  <a:pt x="1907769" y="1985491"/>
                  <a:pt x="1934566" y="1882197"/>
                  <a:pt x="1961361" y="1781064"/>
                </a:cubicBezTo>
                <a:cubicBezTo>
                  <a:pt x="2105282" y="1178156"/>
                  <a:pt x="2155414" y="579138"/>
                  <a:pt x="2105282" y="865"/>
                </a:cubicBezTo>
                <a:close/>
                <a:moveTo>
                  <a:pt x="1957472" y="865"/>
                </a:moveTo>
                <a:lnTo>
                  <a:pt x="1974327" y="865"/>
                </a:lnTo>
                <a:cubicBezTo>
                  <a:pt x="2024460" y="591240"/>
                  <a:pt x="1977783" y="1202791"/>
                  <a:pt x="1833865" y="1822122"/>
                </a:cubicBezTo>
                <a:cubicBezTo>
                  <a:pt x="1810526" y="1921094"/>
                  <a:pt x="1783730" y="2022227"/>
                  <a:pt x="1756935" y="2119471"/>
                </a:cubicBezTo>
                <a:cubicBezTo>
                  <a:pt x="1683462" y="2404286"/>
                  <a:pt x="1606530" y="2697743"/>
                  <a:pt x="1589675" y="2992931"/>
                </a:cubicBezTo>
                <a:cubicBezTo>
                  <a:pt x="1569795" y="3313185"/>
                  <a:pt x="1619928" y="3670607"/>
                  <a:pt x="1746993" y="4085512"/>
                </a:cubicBezTo>
                <a:cubicBezTo>
                  <a:pt x="1951420" y="4758435"/>
                  <a:pt x="2242284" y="5268854"/>
                  <a:pt x="2664105" y="5694131"/>
                </a:cubicBezTo>
                <a:cubicBezTo>
                  <a:pt x="2771288" y="5801747"/>
                  <a:pt x="2891871" y="5905041"/>
                  <a:pt x="3018935" y="6006174"/>
                </a:cubicBezTo>
                <a:cubicBezTo>
                  <a:pt x="3388459" y="6290989"/>
                  <a:pt x="3863871" y="6561973"/>
                  <a:pt x="4516912" y="6858024"/>
                </a:cubicBezTo>
                <a:lnTo>
                  <a:pt x="4491845" y="6858024"/>
                </a:lnTo>
                <a:cubicBezTo>
                  <a:pt x="3844854" y="6564998"/>
                  <a:pt x="3375061" y="6294446"/>
                  <a:pt x="3008562" y="6010496"/>
                </a:cubicBezTo>
                <a:cubicBezTo>
                  <a:pt x="2878041" y="5911092"/>
                  <a:pt x="2760917" y="5805637"/>
                  <a:pt x="2653732" y="5698453"/>
                </a:cubicBezTo>
                <a:cubicBezTo>
                  <a:pt x="2228887" y="5273176"/>
                  <a:pt x="1937590" y="4761029"/>
                  <a:pt x="1733596" y="4087673"/>
                </a:cubicBezTo>
                <a:cubicBezTo>
                  <a:pt x="1606530" y="3672769"/>
                  <a:pt x="1556397" y="3313617"/>
                  <a:pt x="1576277" y="2993363"/>
                </a:cubicBezTo>
                <a:cubicBezTo>
                  <a:pt x="1593132" y="2698176"/>
                  <a:pt x="1670063" y="2402556"/>
                  <a:pt x="1743537" y="2117741"/>
                </a:cubicBezTo>
                <a:cubicBezTo>
                  <a:pt x="1770332" y="2020499"/>
                  <a:pt x="1793670" y="1919366"/>
                  <a:pt x="1817009" y="1820394"/>
                </a:cubicBezTo>
                <a:cubicBezTo>
                  <a:pt x="1963953" y="1202791"/>
                  <a:pt x="2011063" y="589510"/>
                  <a:pt x="1957472" y="865"/>
                </a:cubicBezTo>
                <a:close/>
                <a:moveTo>
                  <a:pt x="1813983" y="865"/>
                </a:moveTo>
                <a:lnTo>
                  <a:pt x="1827381" y="865"/>
                </a:lnTo>
                <a:cubicBezTo>
                  <a:pt x="1884431" y="601612"/>
                  <a:pt x="1837754" y="1227426"/>
                  <a:pt x="1690376" y="1861452"/>
                </a:cubicBezTo>
                <a:cubicBezTo>
                  <a:pt x="1670063" y="1958695"/>
                  <a:pt x="1643267" y="2057667"/>
                  <a:pt x="1619928" y="2152749"/>
                </a:cubicBezTo>
                <a:cubicBezTo>
                  <a:pt x="1546455" y="2439725"/>
                  <a:pt x="1472983" y="2739234"/>
                  <a:pt x="1456128" y="3034421"/>
                </a:cubicBezTo>
                <a:cubicBezTo>
                  <a:pt x="1439272" y="3358565"/>
                  <a:pt x="1492863" y="3715988"/>
                  <a:pt x="1619928" y="4130892"/>
                </a:cubicBezTo>
                <a:cubicBezTo>
                  <a:pt x="1827381" y="4803816"/>
                  <a:pt x="2125161" y="5314234"/>
                  <a:pt x="2553464" y="5739511"/>
                </a:cubicBezTo>
                <a:cubicBezTo>
                  <a:pt x="2660648" y="5847127"/>
                  <a:pt x="2781230" y="5950421"/>
                  <a:pt x="2911750" y="6051554"/>
                </a:cubicBezTo>
                <a:cubicBezTo>
                  <a:pt x="3259665" y="6319945"/>
                  <a:pt x="3708281" y="6577532"/>
                  <a:pt x="4316807" y="6857592"/>
                </a:cubicBezTo>
                <a:lnTo>
                  <a:pt x="4293901" y="6857592"/>
                </a:lnTo>
                <a:cubicBezTo>
                  <a:pt x="3694452" y="6580125"/>
                  <a:pt x="3246700" y="6324267"/>
                  <a:pt x="2898352" y="6055876"/>
                </a:cubicBezTo>
                <a:cubicBezTo>
                  <a:pt x="2770856" y="5956471"/>
                  <a:pt x="2647250" y="5851017"/>
                  <a:pt x="2540066" y="5743834"/>
                </a:cubicBezTo>
                <a:cubicBezTo>
                  <a:pt x="2111764" y="5318557"/>
                  <a:pt x="1813983" y="4806409"/>
                  <a:pt x="1606530" y="4133053"/>
                </a:cubicBezTo>
                <a:cubicBezTo>
                  <a:pt x="1479466" y="3718149"/>
                  <a:pt x="1425874" y="3358565"/>
                  <a:pt x="1442730" y="3034421"/>
                </a:cubicBezTo>
                <a:cubicBezTo>
                  <a:pt x="1459154" y="2737073"/>
                  <a:pt x="1533058" y="2439725"/>
                  <a:pt x="1606530" y="2150589"/>
                </a:cubicBezTo>
                <a:cubicBezTo>
                  <a:pt x="1630301" y="2055506"/>
                  <a:pt x="1653639" y="1956534"/>
                  <a:pt x="1676978" y="1859291"/>
                </a:cubicBezTo>
                <a:cubicBezTo>
                  <a:pt x="1823923" y="1225697"/>
                  <a:pt x="1867576" y="599883"/>
                  <a:pt x="1813983" y="865"/>
                </a:cubicBezTo>
                <a:close/>
                <a:moveTo>
                  <a:pt x="1519660" y="865"/>
                </a:moveTo>
                <a:lnTo>
                  <a:pt x="1533058" y="865"/>
                </a:lnTo>
                <a:cubicBezTo>
                  <a:pt x="1533058" y="17288"/>
                  <a:pt x="1536516" y="35873"/>
                  <a:pt x="1536516" y="52296"/>
                </a:cubicBezTo>
                <a:cubicBezTo>
                  <a:pt x="1593565" y="657364"/>
                  <a:pt x="1549913" y="1291390"/>
                  <a:pt x="1409451" y="1937950"/>
                </a:cubicBezTo>
                <a:cubicBezTo>
                  <a:pt x="1389138" y="2030871"/>
                  <a:pt x="1365799" y="2125954"/>
                  <a:pt x="1342461" y="2218875"/>
                </a:cubicBezTo>
                <a:cubicBezTo>
                  <a:pt x="1275471" y="2511901"/>
                  <a:pt x="1201999" y="2817893"/>
                  <a:pt x="1188601" y="3121292"/>
                </a:cubicBezTo>
                <a:cubicBezTo>
                  <a:pt x="1178660" y="3447597"/>
                  <a:pt x="1235277" y="3807181"/>
                  <a:pt x="1369256" y="4222085"/>
                </a:cubicBezTo>
                <a:cubicBezTo>
                  <a:pt x="1586651" y="4893280"/>
                  <a:pt x="1891345" y="5405427"/>
                  <a:pt x="2329588" y="5830704"/>
                </a:cubicBezTo>
                <a:cubicBezTo>
                  <a:pt x="2436773" y="5938320"/>
                  <a:pt x="2560380" y="6041613"/>
                  <a:pt x="2690902" y="6140585"/>
                </a:cubicBezTo>
                <a:cubicBezTo>
                  <a:pt x="3009859" y="6381316"/>
                  <a:pt x="3397102" y="6607353"/>
                  <a:pt x="3923512" y="6858024"/>
                </a:cubicBezTo>
                <a:lnTo>
                  <a:pt x="3900606" y="6858024"/>
                </a:lnTo>
                <a:cubicBezTo>
                  <a:pt x="3380248" y="6609946"/>
                  <a:pt x="2996461" y="6385639"/>
                  <a:pt x="2680528" y="6147068"/>
                </a:cubicBezTo>
                <a:cubicBezTo>
                  <a:pt x="2550006" y="6047664"/>
                  <a:pt x="2426399" y="5942210"/>
                  <a:pt x="2315758" y="5835026"/>
                </a:cubicBezTo>
                <a:cubicBezTo>
                  <a:pt x="1877515" y="5409749"/>
                  <a:pt x="1572820" y="4895440"/>
                  <a:pt x="1355426" y="4222085"/>
                </a:cubicBezTo>
                <a:cubicBezTo>
                  <a:pt x="1221447" y="3808910"/>
                  <a:pt x="1161372" y="3447597"/>
                  <a:pt x="1174770" y="3121292"/>
                </a:cubicBezTo>
                <a:cubicBezTo>
                  <a:pt x="1188168" y="2817893"/>
                  <a:pt x="1258617" y="2511901"/>
                  <a:pt x="1329063" y="2216714"/>
                </a:cubicBezTo>
                <a:cubicBezTo>
                  <a:pt x="1352401" y="2125954"/>
                  <a:pt x="1372715" y="2030871"/>
                  <a:pt x="1396053" y="1937950"/>
                </a:cubicBezTo>
                <a:cubicBezTo>
                  <a:pt x="1536516" y="1291390"/>
                  <a:pt x="1580167" y="657364"/>
                  <a:pt x="1523118" y="52296"/>
                </a:cubicBezTo>
                <a:cubicBezTo>
                  <a:pt x="1523118" y="35873"/>
                  <a:pt x="1519660" y="17288"/>
                  <a:pt x="1519660" y="865"/>
                </a:cubicBezTo>
                <a:close/>
                <a:moveTo>
                  <a:pt x="927556" y="865"/>
                </a:moveTo>
                <a:lnTo>
                  <a:pt x="940955" y="865"/>
                </a:lnTo>
                <a:cubicBezTo>
                  <a:pt x="950895" y="58347"/>
                  <a:pt x="957379" y="118421"/>
                  <a:pt x="960836" y="182386"/>
                </a:cubicBezTo>
                <a:cubicBezTo>
                  <a:pt x="1010970" y="785294"/>
                  <a:pt x="970777" y="1429692"/>
                  <a:pt x="843711" y="2092675"/>
                </a:cubicBezTo>
                <a:cubicBezTo>
                  <a:pt x="826856" y="2177384"/>
                  <a:pt x="810000" y="2264255"/>
                  <a:pt x="790119" y="2346804"/>
                </a:cubicBezTo>
                <a:cubicBezTo>
                  <a:pt x="726587" y="2656253"/>
                  <a:pt x="659598" y="2974346"/>
                  <a:pt x="656141" y="3292440"/>
                </a:cubicBezTo>
                <a:cubicBezTo>
                  <a:pt x="652683" y="3624796"/>
                  <a:pt x="723130" y="3988269"/>
                  <a:pt x="863592" y="4401445"/>
                </a:cubicBezTo>
                <a:cubicBezTo>
                  <a:pt x="1097840" y="5072639"/>
                  <a:pt x="1422417" y="5584786"/>
                  <a:pt x="1877515" y="6012225"/>
                </a:cubicBezTo>
                <a:cubicBezTo>
                  <a:pt x="1991181" y="6119841"/>
                  <a:pt x="2118679" y="6223134"/>
                  <a:pt x="2255684" y="6322107"/>
                </a:cubicBezTo>
                <a:cubicBezTo>
                  <a:pt x="2527965" y="6522644"/>
                  <a:pt x="2838710" y="6698979"/>
                  <a:pt x="3150753" y="6858024"/>
                </a:cubicBezTo>
                <a:lnTo>
                  <a:pt x="3127414" y="6858024"/>
                </a:lnTo>
                <a:cubicBezTo>
                  <a:pt x="2819694" y="6700707"/>
                  <a:pt x="2514135" y="6525237"/>
                  <a:pt x="2242284" y="6328590"/>
                </a:cubicBezTo>
                <a:cubicBezTo>
                  <a:pt x="2108737" y="6229185"/>
                  <a:pt x="1981241" y="6123730"/>
                  <a:pt x="1867576" y="6016547"/>
                </a:cubicBezTo>
                <a:cubicBezTo>
                  <a:pt x="1409019" y="5589109"/>
                  <a:pt x="1084443" y="5074800"/>
                  <a:pt x="850194" y="4401445"/>
                </a:cubicBezTo>
                <a:cubicBezTo>
                  <a:pt x="706275" y="3990430"/>
                  <a:pt x="639285" y="3626957"/>
                  <a:pt x="642743" y="3292440"/>
                </a:cubicBezTo>
                <a:cubicBezTo>
                  <a:pt x="646200" y="2974346"/>
                  <a:pt x="713190" y="2654525"/>
                  <a:pt x="776722" y="2344643"/>
                </a:cubicBezTo>
                <a:cubicBezTo>
                  <a:pt x="793577" y="2262094"/>
                  <a:pt x="813457" y="2177384"/>
                  <a:pt x="830313" y="2092675"/>
                </a:cubicBezTo>
                <a:cubicBezTo>
                  <a:pt x="957379" y="1429692"/>
                  <a:pt x="997572" y="785294"/>
                  <a:pt x="947438" y="182386"/>
                </a:cubicBezTo>
                <a:cubicBezTo>
                  <a:pt x="944413" y="118421"/>
                  <a:pt x="937497" y="58779"/>
                  <a:pt x="927556" y="865"/>
                </a:cubicBezTo>
                <a:close/>
                <a:moveTo>
                  <a:pt x="482400" y="865"/>
                </a:moveTo>
                <a:lnTo>
                  <a:pt x="495797" y="865"/>
                </a:lnTo>
                <a:cubicBezTo>
                  <a:pt x="515678" y="98108"/>
                  <a:pt x="522593" y="192758"/>
                  <a:pt x="529076" y="279629"/>
                </a:cubicBezTo>
                <a:cubicBezTo>
                  <a:pt x="575753" y="882536"/>
                  <a:pt x="539016" y="1531258"/>
                  <a:pt x="418434" y="2208502"/>
                </a:cubicBezTo>
                <a:cubicBezTo>
                  <a:pt x="405036" y="2286729"/>
                  <a:pt x="391639" y="2365387"/>
                  <a:pt x="374782" y="2439725"/>
                </a:cubicBezTo>
                <a:cubicBezTo>
                  <a:pt x="314708" y="2762141"/>
                  <a:pt x="254202" y="3092335"/>
                  <a:pt x="257659" y="3420801"/>
                </a:cubicBezTo>
                <a:cubicBezTo>
                  <a:pt x="261117" y="3759207"/>
                  <a:pt x="335022" y="4124842"/>
                  <a:pt x="485424" y="4535856"/>
                </a:cubicBezTo>
                <a:cubicBezTo>
                  <a:pt x="729612" y="5198839"/>
                  <a:pt x="1074502" y="5725249"/>
                  <a:pt x="1542998" y="6148797"/>
                </a:cubicBezTo>
                <a:cubicBezTo>
                  <a:pt x="1660122" y="6256413"/>
                  <a:pt x="1787188" y="6359708"/>
                  <a:pt x="1927651" y="6458678"/>
                </a:cubicBezTo>
                <a:cubicBezTo>
                  <a:pt x="2129916" y="6601302"/>
                  <a:pt x="2350767" y="6733553"/>
                  <a:pt x="2581556" y="6857592"/>
                </a:cubicBezTo>
                <a:lnTo>
                  <a:pt x="2559515" y="6857592"/>
                </a:lnTo>
                <a:cubicBezTo>
                  <a:pt x="2333477" y="6735282"/>
                  <a:pt x="2115653" y="6604760"/>
                  <a:pt x="1914251" y="6462569"/>
                </a:cubicBezTo>
                <a:cubicBezTo>
                  <a:pt x="1777246" y="6365325"/>
                  <a:pt x="1646724" y="6262032"/>
                  <a:pt x="1529600" y="6154848"/>
                </a:cubicBezTo>
                <a:cubicBezTo>
                  <a:pt x="1064561" y="5729571"/>
                  <a:pt x="716215" y="5201000"/>
                  <a:pt x="472026" y="4538018"/>
                </a:cubicBezTo>
                <a:cubicBezTo>
                  <a:pt x="321191" y="4124842"/>
                  <a:pt x="247718" y="3761368"/>
                  <a:pt x="244261" y="3420801"/>
                </a:cubicBezTo>
                <a:cubicBezTo>
                  <a:pt x="240804" y="3092335"/>
                  <a:pt x="301310" y="2759980"/>
                  <a:pt x="361385" y="2439725"/>
                </a:cubicBezTo>
                <a:cubicBezTo>
                  <a:pt x="374782" y="2363227"/>
                  <a:pt x="391639" y="2285000"/>
                  <a:pt x="405036" y="2208502"/>
                </a:cubicBezTo>
                <a:cubicBezTo>
                  <a:pt x="525618" y="1531258"/>
                  <a:pt x="562354" y="882536"/>
                  <a:pt x="515678" y="279629"/>
                </a:cubicBezTo>
                <a:cubicBezTo>
                  <a:pt x="509195" y="192758"/>
                  <a:pt x="499254" y="98108"/>
                  <a:pt x="482400" y="865"/>
                </a:cubicBezTo>
                <a:close/>
                <a:moveTo>
                  <a:pt x="331564" y="865"/>
                </a:moveTo>
                <a:lnTo>
                  <a:pt x="344962" y="865"/>
                </a:lnTo>
                <a:cubicBezTo>
                  <a:pt x="368301" y="108481"/>
                  <a:pt x="378674" y="215664"/>
                  <a:pt x="385156" y="312908"/>
                </a:cubicBezTo>
                <a:cubicBezTo>
                  <a:pt x="431833" y="913655"/>
                  <a:pt x="395096" y="1564104"/>
                  <a:pt x="277973" y="2247832"/>
                </a:cubicBezTo>
                <a:cubicBezTo>
                  <a:pt x="264575" y="2322169"/>
                  <a:pt x="251175" y="2398667"/>
                  <a:pt x="237778" y="2470843"/>
                </a:cubicBezTo>
                <a:cubicBezTo>
                  <a:pt x="177703" y="2794987"/>
                  <a:pt x="117628" y="3131665"/>
                  <a:pt x="124111" y="3464020"/>
                </a:cubicBezTo>
                <a:cubicBezTo>
                  <a:pt x="131026" y="3804588"/>
                  <a:pt x="207957" y="4170222"/>
                  <a:pt x="361817" y="4579076"/>
                </a:cubicBezTo>
                <a:cubicBezTo>
                  <a:pt x="609463" y="5244219"/>
                  <a:pt x="957379" y="5770629"/>
                  <a:pt x="1429331" y="6194177"/>
                </a:cubicBezTo>
                <a:cubicBezTo>
                  <a:pt x="1546455" y="6301793"/>
                  <a:pt x="1676978" y="6405087"/>
                  <a:pt x="1817441" y="6504059"/>
                </a:cubicBezTo>
                <a:cubicBezTo>
                  <a:pt x="1996801" y="6628962"/>
                  <a:pt x="2191720" y="6746520"/>
                  <a:pt x="2394850" y="6857592"/>
                </a:cubicBezTo>
                <a:lnTo>
                  <a:pt x="2373240" y="6857592"/>
                </a:lnTo>
                <a:cubicBezTo>
                  <a:pt x="2173136" y="6748248"/>
                  <a:pt x="1983402" y="6632420"/>
                  <a:pt x="1807501" y="6507949"/>
                </a:cubicBezTo>
                <a:cubicBezTo>
                  <a:pt x="1667037" y="6410705"/>
                  <a:pt x="1536516" y="6307412"/>
                  <a:pt x="1415933" y="6200228"/>
                </a:cubicBezTo>
                <a:cubicBezTo>
                  <a:pt x="947438" y="5774951"/>
                  <a:pt x="596065" y="5246380"/>
                  <a:pt x="348419" y="4581237"/>
                </a:cubicBezTo>
                <a:cubicBezTo>
                  <a:pt x="194559" y="4170222"/>
                  <a:pt x="117197" y="3804588"/>
                  <a:pt x="110713" y="3464020"/>
                </a:cubicBezTo>
                <a:cubicBezTo>
                  <a:pt x="103798" y="3131665"/>
                  <a:pt x="164305" y="2794987"/>
                  <a:pt x="224380" y="2470843"/>
                </a:cubicBezTo>
                <a:cubicBezTo>
                  <a:pt x="237778" y="2396505"/>
                  <a:pt x="251175" y="2322169"/>
                  <a:pt x="264575" y="2247832"/>
                </a:cubicBezTo>
                <a:cubicBezTo>
                  <a:pt x="378240" y="1564536"/>
                  <a:pt x="415409" y="913655"/>
                  <a:pt x="371757" y="312908"/>
                </a:cubicBezTo>
                <a:cubicBezTo>
                  <a:pt x="364842" y="215664"/>
                  <a:pt x="354903" y="108048"/>
                  <a:pt x="331564" y="865"/>
                </a:cubicBezTo>
                <a:close/>
                <a:moveTo>
                  <a:pt x="177272" y="865"/>
                </a:moveTo>
                <a:lnTo>
                  <a:pt x="194126" y="865"/>
                </a:lnTo>
                <a:cubicBezTo>
                  <a:pt x="224380" y="118421"/>
                  <a:pt x="234320" y="238571"/>
                  <a:pt x="241235" y="343594"/>
                </a:cubicBezTo>
                <a:cubicBezTo>
                  <a:pt x="284887" y="944340"/>
                  <a:pt x="251175" y="1599111"/>
                  <a:pt x="137509" y="2286729"/>
                </a:cubicBezTo>
                <a:cubicBezTo>
                  <a:pt x="124111" y="2358905"/>
                  <a:pt x="110713" y="2431513"/>
                  <a:pt x="100773" y="2501528"/>
                </a:cubicBezTo>
                <a:cubicBezTo>
                  <a:pt x="72248" y="2665761"/>
                  <a:pt x="42967" y="2833020"/>
                  <a:pt x="21628" y="3001305"/>
                </a:cubicBezTo>
                <a:lnTo>
                  <a:pt x="0" y="3220433"/>
                </a:lnTo>
                <a:lnTo>
                  <a:pt x="0" y="3069197"/>
                </a:lnTo>
                <a:lnTo>
                  <a:pt x="6448" y="3000440"/>
                </a:lnTo>
                <a:cubicBezTo>
                  <a:pt x="26869" y="2832156"/>
                  <a:pt x="55177" y="2664897"/>
                  <a:pt x="83485" y="2499800"/>
                </a:cubicBezTo>
                <a:cubicBezTo>
                  <a:pt x="96883" y="2429353"/>
                  <a:pt x="110281" y="2357177"/>
                  <a:pt x="120222" y="2285000"/>
                </a:cubicBezTo>
                <a:cubicBezTo>
                  <a:pt x="233888" y="1599111"/>
                  <a:pt x="271057" y="944340"/>
                  <a:pt x="227406" y="343594"/>
                </a:cubicBezTo>
                <a:cubicBezTo>
                  <a:pt x="220923" y="238571"/>
                  <a:pt x="210550" y="118421"/>
                  <a:pt x="177272" y="865"/>
                </a:cubicBezTo>
                <a:close/>
                <a:moveTo>
                  <a:pt x="26870" y="865"/>
                </a:moveTo>
                <a:lnTo>
                  <a:pt x="39834" y="865"/>
                </a:lnTo>
                <a:cubicBezTo>
                  <a:pt x="77002" y="129226"/>
                  <a:pt x="90401" y="261045"/>
                  <a:pt x="96883" y="376872"/>
                </a:cubicBezTo>
                <a:cubicBezTo>
                  <a:pt x="129621" y="826136"/>
                  <a:pt x="117142" y="1307976"/>
                  <a:pt x="62180" y="1813458"/>
                </a:cubicBezTo>
                <a:lnTo>
                  <a:pt x="0" y="2275627"/>
                </a:lnTo>
                <a:lnTo>
                  <a:pt x="0" y="2177011"/>
                </a:lnTo>
                <a:lnTo>
                  <a:pt x="49031" y="1812364"/>
                </a:lnTo>
                <a:cubicBezTo>
                  <a:pt x="103933" y="1307733"/>
                  <a:pt x="116656" y="826136"/>
                  <a:pt x="83918" y="376872"/>
                </a:cubicBezTo>
                <a:cubicBezTo>
                  <a:pt x="77002" y="261045"/>
                  <a:pt x="63604" y="128794"/>
                  <a:pt x="26870" y="865"/>
                </a:cubicBezTo>
                <a:close/>
                <a:moveTo>
                  <a:pt x="4005629" y="433"/>
                </a:moveTo>
                <a:lnTo>
                  <a:pt x="4019027" y="433"/>
                </a:lnTo>
                <a:cubicBezTo>
                  <a:pt x="4019027" y="427871"/>
                  <a:pt x="3952037" y="857469"/>
                  <a:pt x="3811575" y="1278857"/>
                </a:cubicBezTo>
                <a:cubicBezTo>
                  <a:pt x="3771381" y="1398574"/>
                  <a:pt x="3728163" y="1518292"/>
                  <a:pt x="3684510" y="1634119"/>
                </a:cubicBezTo>
                <a:cubicBezTo>
                  <a:pt x="3590725" y="1880037"/>
                  <a:pt x="3497371" y="2135894"/>
                  <a:pt x="3453720" y="2392184"/>
                </a:cubicBezTo>
                <a:cubicBezTo>
                  <a:pt x="3403587" y="2696014"/>
                  <a:pt x="3420441" y="3026210"/>
                  <a:pt x="3510769" y="3457970"/>
                </a:cubicBezTo>
                <a:cubicBezTo>
                  <a:pt x="3651231" y="4141265"/>
                  <a:pt x="3875539" y="4632667"/>
                  <a:pt x="4236852" y="5056216"/>
                </a:cubicBezTo>
                <a:cubicBezTo>
                  <a:pt x="4330638" y="5163400"/>
                  <a:pt x="4434363" y="5271016"/>
                  <a:pt x="4551488" y="5372149"/>
                </a:cubicBezTo>
                <a:cubicBezTo>
                  <a:pt x="4905886" y="5688081"/>
                  <a:pt x="5387779" y="5987589"/>
                  <a:pt x="5980314" y="6258142"/>
                </a:cubicBezTo>
                <a:cubicBezTo>
                  <a:pt x="6124234" y="6326428"/>
                  <a:pt x="6271611" y="6390393"/>
                  <a:pt x="6422015" y="6447010"/>
                </a:cubicBezTo>
                <a:cubicBezTo>
                  <a:pt x="6815309" y="6605192"/>
                  <a:pt x="7230213" y="6742197"/>
                  <a:pt x="7663269" y="6856728"/>
                </a:cubicBezTo>
                <a:lnTo>
                  <a:pt x="7626102" y="6856728"/>
                </a:lnTo>
                <a:cubicBezTo>
                  <a:pt x="7206443" y="6743925"/>
                  <a:pt x="6799319" y="6607785"/>
                  <a:pt x="6415531" y="6455654"/>
                </a:cubicBezTo>
                <a:cubicBezTo>
                  <a:pt x="6264696" y="6395579"/>
                  <a:pt x="6114294" y="6331615"/>
                  <a:pt x="5970373" y="6265489"/>
                </a:cubicBezTo>
                <a:cubicBezTo>
                  <a:pt x="5378271" y="5993208"/>
                  <a:pt x="4896376" y="5693699"/>
                  <a:pt x="4538090" y="5375605"/>
                </a:cubicBezTo>
                <a:cubicBezTo>
                  <a:pt x="4424423" y="5274473"/>
                  <a:pt x="4317239" y="5166857"/>
                  <a:pt x="4223454" y="5059673"/>
                </a:cubicBezTo>
                <a:cubicBezTo>
                  <a:pt x="3862141" y="4636558"/>
                  <a:pt x="3637833" y="4142994"/>
                  <a:pt x="3497371" y="3459266"/>
                </a:cubicBezTo>
                <a:cubicBezTo>
                  <a:pt x="3407043" y="3025778"/>
                  <a:pt x="3390188" y="2695150"/>
                  <a:pt x="3440323" y="2391752"/>
                </a:cubicBezTo>
                <a:cubicBezTo>
                  <a:pt x="3483541" y="2133734"/>
                  <a:pt x="3577327" y="1877875"/>
                  <a:pt x="3671113" y="1631957"/>
                </a:cubicBezTo>
                <a:cubicBezTo>
                  <a:pt x="3714332" y="1516131"/>
                  <a:pt x="3757983" y="1396413"/>
                  <a:pt x="3798177" y="1276696"/>
                </a:cubicBezTo>
                <a:cubicBezTo>
                  <a:pt x="3935182" y="855309"/>
                  <a:pt x="4005629" y="427871"/>
                  <a:pt x="4005629" y="433"/>
                </a:cubicBezTo>
                <a:close/>
                <a:moveTo>
                  <a:pt x="1372282" y="433"/>
                </a:moveTo>
                <a:lnTo>
                  <a:pt x="1385681" y="433"/>
                </a:lnTo>
                <a:cubicBezTo>
                  <a:pt x="1388705" y="29390"/>
                  <a:pt x="1392163" y="56185"/>
                  <a:pt x="1392163" y="85142"/>
                </a:cubicBezTo>
                <a:cubicBezTo>
                  <a:pt x="1449213" y="690212"/>
                  <a:pt x="1405561" y="1326398"/>
                  <a:pt x="1268556" y="1976847"/>
                </a:cubicBezTo>
                <a:cubicBezTo>
                  <a:pt x="1248676" y="2068040"/>
                  <a:pt x="1224905" y="2160961"/>
                  <a:pt x="1205024" y="2251722"/>
                </a:cubicBezTo>
                <a:cubicBezTo>
                  <a:pt x="1138035" y="2549069"/>
                  <a:pt x="1067586" y="2856790"/>
                  <a:pt x="1057646" y="3164511"/>
                </a:cubicBezTo>
                <a:cubicBezTo>
                  <a:pt x="1047707" y="3492977"/>
                  <a:pt x="1107781" y="3852129"/>
                  <a:pt x="1241760" y="4265304"/>
                </a:cubicBezTo>
                <a:cubicBezTo>
                  <a:pt x="1462611" y="4938660"/>
                  <a:pt x="1773790" y="5450807"/>
                  <a:pt x="2215489" y="5876084"/>
                </a:cubicBezTo>
                <a:cubicBezTo>
                  <a:pt x="2326131" y="5983700"/>
                  <a:pt x="2449738" y="6086993"/>
                  <a:pt x="2583717" y="6185966"/>
                </a:cubicBezTo>
                <a:cubicBezTo>
                  <a:pt x="2932929" y="6448307"/>
                  <a:pt x="3348266" y="6672614"/>
                  <a:pt x="3730323" y="6858024"/>
                </a:cubicBezTo>
                <a:lnTo>
                  <a:pt x="3705687" y="6858024"/>
                </a:lnTo>
                <a:cubicBezTo>
                  <a:pt x="3326224" y="6674774"/>
                  <a:pt x="2918666" y="6452629"/>
                  <a:pt x="2570320" y="6192449"/>
                </a:cubicBezTo>
                <a:cubicBezTo>
                  <a:pt x="2439797" y="6093044"/>
                  <a:pt x="2315758" y="5987589"/>
                  <a:pt x="2202091" y="5880407"/>
                </a:cubicBezTo>
                <a:cubicBezTo>
                  <a:pt x="1760392" y="5452968"/>
                  <a:pt x="1449213" y="4940821"/>
                  <a:pt x="1228362" y="4267466"/>
                </a:cubicBezTo>
                <a:cubicBezTo>
                  <a:pt x="1094384" y="3854289"/>
                  <a:pt x="1030850" y="3492977"/>
                  <a:pt x="1040791" y="3164511"/>
                </a:cubicBezTo>
                <a:cubicBezTo>
                  <a:pt x="1051163" y="2856790"/>
                  <a:pt x="1124636" y="2547341"/>
                  <a:pt x="1191627" y="2249561"/>
                </a:cubicBezTo>
                <a:cubicBezTo>
                  <a:pt x="1211507" y="2160529"/>
                  <a:pt x="1234846" y="2067608"/>
                  <a:pt x="1251701" y="1974686"/>
                </a:cubicBezTo>
                <a:cubicBezTo>
                  <a:pt x="1392163" y="1326398"/>
                  <a:pt x="1432357" y="690212"/>
                  <a:pt x="1378765" y="85142"/>
                </a:cubicBezTo>
                <a:cubicBezTo>
                  <a:pt x="1375740" y="56185"/>
                  <a:pt x="1375740" y="29390"/>
                  <a:pt x="1372282" y="433"/>
                </a:cubicBezTo>
                <a:close/>
                <a:moveTo>
                  <a:pt x="1225337" y="433"/>
                </a:moveTo>
                <a:lnTo>
                  <a:pt x="1238734" y="433"/>
                </a:lnTo>
                <a:cubicBezTo>
                  <a:pt x="1242193" y="39762"/>
                  <a:pt x="1245218" y="79091"/>
                  <a:pt x="1248676" y="116260"/>
                </a:cubicBezTo>
                <a:cubicBezTo>
                  <a:pt x="1302267" y="721330"/>
                  <a:pt x="1262074" y="1361405"/>
                  <a:pt x="1125069" y="2016176"/>
                </a:cubicBezTo>
                <a:cubicBezTo>
                  <a:pt x="1108213" y="2104776"/>
                  <a:pt x="1087900" y="2195536"/>
                  <a:pt x="1068020" y="2282407"/>
                </a:cubicBezTo>
                <a:cubicBezTo>
                  <a:pt x="1001030" y="2584077"/>
                  <a:pt x="930581" y="2895687"/>
                  <a:pt x="924099" y="3207730"/>
                </a:cubicBezTo>
                <a:cubicBezTo>
                  <a:pt x="914159" y="3536196"/>
                  <a:pt x="977691" y="3897509"/>
                  <a:pt x="1118153" y="4310684"/>
                </a:cubicBezTo>
                <a:cubicBezTo>
                  <a:pt x="1342029" y="4984040"/>
                  <a:pt x="1656665" y="5494027"/>
                  <a:pt x="2101823" y="5921465"/>
                </a:cubicBezTo>
                <a:cubicBezTo>
                  <a:pt x="2215489" y="6029081"/>
                  <a:pt x="2339096" y="6132374"/>
                  <a:pt x="2473076" y="6231346"/>
                </a:cubicBezTo>
                <a:cubicBezTo>
                  <a:pt x="2797651" y="6471212"/>
                  <a:pt x="3177981" y="6680826"/>
                  <a:pt x="3536701" y="6857592"/>
                </a:cubicBezTo>
                <a:lnTo>
                  <a:pt x="3511634" y="6857592"/>
                </a:lnTo>
                <a:cubicBezTo>
                  <a:pt x="3155507" y="6682554"/>
                  <a:pt x="2781230" y="6475103"/>
                  <a:pt x="2463136" y="6237397"/>
                </a:cubicBezTo>
                <a:cubicBezTo>
                  <a:pt x="2329588" y="6137993"/>
                  <a:pt x="2202524" y="6032537"/>
                  <a:pt x="2091882" y="5925354"/>
                </a:cubicBezTo>
                <a:cubicBezTo>
                  <a:pt x="1643267" y="5497916"/>
                  <a:pt x="1329063" y="4985769"/>
                  <a:pt x="1101298" y="4312414"/>
                </a:cubicBezTo>
                <a:cubicBezTo>
                  <a:pt x="964293" y="3899238"/>
                  <a:pt x="900761" y="3536196"/>
                  <a:pt x="910701" y="3205569"/>
                </a:cubicBezTo>
                <a:cubicBezTo>
                  <a:pt x="917616" y="2895687"/>
                  <a:pt x="987631" y="2584077"/>
                  <a:pt x="1054621" y="2282407"/>
                </a:cubicBezTo>
                <a:cubicBezTo>
                  <a:pt x="1074934" y="2193807"/>
                  <a:pt x="1094815" y="2102616"/>
                  <a:pt x="1111671" y="2014016"/>
                </a:cubicBezTo>
                <a:cubicBezTo>
                  <a:pt x="1245218" y="1359677"/>
                  <a:pt x="1288869" y="721330"/>
                  <a:pt x="1235277" y="116260"/>
                </a:cubicBezTo>
                <a:cubicBezTo>
                  <a:pt x="1231819" y="79091"/>
                  <a:pt x="1228794" y="39762"/>
                  <a:pt x="1225337" y="433"/>
                </a:cubicBezTo>
                <a:close/>
                <a:moveTo>
                  <a:pt x="1074069" y="433"/>
                </a:moveTo>
                <a:lnTo>
                  <a:pt x="1090925" y="433"/>
                </a:lnTo>
                <a:cubicBezTo>
                  <a:pt x="1097840" y="47974"/>
                  <a:pt x="1100866" y="97676"/>
                  <a:pt x="1104323" y="149107"/>
                </a:cubicBezTo>
                <a:cubicBezTo>
                  <a:pt x="1157916" y="754176"/>
                  <a:pt x="1117721" y="1394685"/>
                  <a:pt x="983741" y="2053345"/>
                </a:cubicBezTo>
                <a:cubicBezTo>
                  <a:pt x="966887" y="2142376"/>
                  <a:pt x="947006" y="2228815"/>
                  <a:pt x="930150" y="2315686"/>
                </a:cubicBezTo>
                <a:cubicBezTo>
                  <a:pt x="863160" y="2619518"/>
                  <a:pt x="796170" y="2935449"/>
                  <a:pt x="789687" y="3249221"/>
                </a:cubicBezTo>
                <a:cubicBezTo>
                  <a:pt x="783204" y="3581576"/>
                  <a:pt x="850194" y="3942889"/>
                  <a:pt x="990657" y="4356065"/>
                </a:cubicBezTo>
                <a:cubicBezTo>
                  <a:pt x="1221880" y="5027259"/>
                  <a:pt x="1539540" y="5539406"/>
                  <a:pt x="1991614" y="5966845"/>
                </a:cubicBezTo>
                <a:cubicBezTo>
                  <a:pt x="2105282" y="6074461"/>
                  <a:pt x="2228887" y="6177754"/>
                  <a:pt x="2362867" y="6276726"/>
                </a:cubicBezTo>
                <a:cubicBezTo>
                  <a:pt x="2662808" y="6496280"/>
                  <a:pt x="3004672" y="6688605"/>
                  <a:pt x="3342214" y="6858024"/>
                </a:cubicBezTo>
                <a:lnTo>
                  <a:pt x="3320605" y="6858024"/>
                </a:lnTo>
                <a:cubicBezTo>
                  <a:pt x="2985657" y="6690766"/>
                  <a:pt x="2649843" y="6500602"/>
                  <a:pt x="2352927" y="6283209"/>
                </a:cubicBezTo>
                <a:cubicBezTo>
                  <a:pt x="2219381" y="6183805"/>
                  <a:pt x="2091882" y="6078350"/>
                  <a:pt x="1978216" y="5971166"/>
                </a:cubicBezTo>
                <a:cubicBezTo>
                  <a:pt x="1526575" y="5543729"/>
                  <a:pt x="1208483" y="5031581"/>
                  <a:pt x="977691" y="4358225"/>
                </a:cubicBezTo>
                <a:cubicBezTo>
                  <a:pt x="836797" y="3945050"/>
                  <a:pt x="770240" y="3581576"/>
                  <a:pt x="776722" y="3249221"/>
                </a:cubicBezTo>
                <a:cubicBezTo>
                  <a:pt x="783204" y="2935449"/>
                  <a:pt x="850194" y="2619518"/>
                  <a:pt x="913294" y="2313525"/>
                </a:cubicBezTo>
                <a:cubicBezTo>
                  <a:pt x="933608" y="2228815"/>
                  <a:pt x="953489" y="2140216"/>
                  <a:pt x="970344" y="2053345"/>
                </a:cubicBezTo>
                <a:cubicBezTo>
                  <a:pt x="1100866" y="1394253"/>
                  <a:pt x="1141060" y="754176"/>
                  <a:pt x="1090925" y="149107"/>
                </a:cubicBezTo>
                <a:cubicBezTo>
                  <a:pt x="1087468" y="97676"/>
                  <a:pt x="1080552" y="47974"/>
                  <a:pt x="1074069" y="433"/>
                </a:cubicBezTo>
                <a:close/>
                <a:moveTo>
                  <a:pt x="780179" y="433"/>
                </a:moveTo>
                <a:lnTo>
                  <a:pt x="793577" y="433"/>
                </a:lnTo>
                <a:cubicBezTo>
                  <a:pt x="806974" y="74770"/>
                  <a:pt x="813457" y="146946"/>
                  <a:pt x="816915" y="213072"/>
                </a:cubicBezTo>
                <a:cubicBezTo>
                  <a:pt x="867049" y="818140"/>
                  <a:pt x="826856" y="1462539"/>
                  <a:pt x="703249" y="2131572"/>
                </a:cubicBezTo>
                <a:cubicBezTo>
                  <a:pt x="686393" y="2214553"/>
                  <a:pt x="669970" y="2297102"/>
                  <a:pt x="653115" y="2377489"/>
                </a:cubicBezTo>
                <a:cubicBezTo>
                  <a:pt x="589583" y="2691261"/>
                  <a:pt x="526050" y="3013676"/>
                  <a:pt x="522593" y="3335659"/>
                </a:cubicBezTo>
                <a:cubicBezTo>
                  <a:pt x="522593" y="3670175"/>
                  <a:pt x="592609" y="4033650"/>
                  <a:pt x="739985" y="4444664"/>
                </a:cubicBezTo>
                <a:cubicBezTo>
                  <a:pt x="977691" y="5118019"/>
                  <a:pt x="1305292" y="5630167"/>
                  <a:pt x="1767306" y="6057605"/>
                </a:cubicBezTo>
                <a:cubicBezTo>
                  <a:pt x="1880974" y="6165220"/>
                  <a:pt x="2008470" y="6268515"/>
                  <a:pt x="2145475" y="6367487"/>
                </a:cubicBezTo>
                <a:cubicBezTo>
                  <a:pt x="2395282" y="6546846"/>
                  <a:pt x="2675774" y="6709783"/>
                  <a:pt x="2960590" y="6857160"/>
                </a:cubicBezTo>
                <a:lnTo>
                  <a:pt x="2936818" y="6857160"/>
                </a:lnTo>
                <a:cubicBezTo>
                  <a:pt x="2655894" y="6711079"/>
                  <a:pt x="2379290" y="6550304"/>
                  <a:pt x="2135535" y="6373105"/>
                </a:cubicBezTo>
                <a:cubicBezTo>
                  <a:pt x="1998098" y="6273700"/>
                  <a:pt x="1871033" y="6168678"/>
                  <a:pt x="1753909" y="6063223"/>
                </a:cubicBezTo>
                <a:cubicBezTo>
                  <a:pt x="1292327" y="5634057"/>
                  <a:pt x="964293" y="5119748"/>
                  <a:pt x="726587" y="4446393"/>
                </a:cubicBezTo>
                <a:cubicBezTo>
                  <a:pt x="579642" y="4033218"/>
                  <a:pt x="509195" y="3669743"/>
                  <a:pt x="509195" y="3335227"/>
                </a:cubicBezTo>
                <a:cubicBezTo>
                  <a:pt x="512652" y="3013243"/>
                  <a:pt x="576185" y="2689099"/>
                  <a:pt x="639717" y="2377057"/>
                </a:cubicBezTo>
                <a:cubicBezTo>
                  <a:pt x="656141" y="2296670"/>
                  <a:pt x="672995" y="2211960"/>
                  <a:pt x="686393" y="2129411"/>
                </a:cubicBezTo>
                <a:cubicBezTo>
                  <a:pt x="813457" y="1462539"/>
                  <a:pt x="853652" y="818140"/>
                  <a:pt x="803517" y="215232"/>
                </a:cubicBezTo>
                <a:cubicBezTo>
                  <a:pt x="797035" y="146946"/>
                  <a:pt x="790119" y="74770"/>
                  <a:pt x="780179" y="433"/>
                </a:cubicBezTo>
                <a:close/>
                <a:moveTo>
                  <a:pt x="628912" y="433"/>
                </a:moveTo>
                <a:lnTo>
                  <a:pt x="645768" y="433"/>
                </a:lnTo>
                <a:cubicBezTo>
                  <a:pt x="659165" y="85142"/>
                  <a:pt x="669106" y="169852"/>
                  <a:pt x="672563" y="246350"/>
                </a:cubicBezTo>
                <a:cubicBezTo>
                  <a:pt x="719672" y="849258"/>
                  <a:pt x="682504" y="1497546"/>
                  <a:pt x="558897" y="2170901"/>
                </a:cubicBezTo>
                <a:cubicBezTo>
                  <a:pt x="545499" y="2249128"/>
                  <a:pt x="528644" y="2329516"/>
                  <a:pt x="515245" y="2408175"/>
                </a:cubicBezTo>
                <a:cubicBezTo>
                  <a:pt x="451713" y="2726268"/>
                  <a:pt x="388180" y="3052574"/>
                  <a:pt x="391639" y="3378879"/>
                </a:cubicBezTo>
                <a:cubicBezTo>
                  <a:pt x="391639" y="3715556"/>
                  <a:pt x="465112" y="4079029"/>
                  <a:pt x="612488" y="4490044"/>
                </a:cubicBezTo>
                <a:cubicBezTo>
                  <a:pt x="856678" y="5163400"/>
                  <a:pt x="1188168" y="5675547"/>
                  <a:pt x="1653207" y="6102985"/>
                </a:cubicBezTo>
                <a:cubicBezTo>
                  <a:pt x="1770332" y="6210601"/>
                  <a:pt x="1897829" y="6313895"/>
                  <a:pt x="2034834" y="6412867"/>
                </a:cubicBezTo>
                <a:cubicBezTo>
                  <a:pt x="2262167" y="6574938"/>
                  <a:pt x="2510676" y="6721884"/>
                  <a:pt x="2768696" y="6857592"/>
                </a:cubicBezTo>
                <a:lnTo>
                  <a:pt x="2748382" y="6857592"/>
                </a:lnTo>
                <a:cubicBezTo>
                  <a:pt x="2493821" y="6724045"/>
                  <a:pt x="2248768" y="6578828"/>
                  <a:pt x="2024893" y="6419349"/>
                </a:cubicBezTo>
                <a:cubicBezTo>
                  <a:pt x="1887456" y="6319945"/>
                  <a:pt x="1756935" y="6214923"/>
                  <a:pt x="1643267" y="6109468"/>
                </a:cubicBezTo>
                <a:cubicBezTo>
                  <a:pt x="1174770" y="5679869"/>
                  <a:pt x="843711" y="5165560"/>
                  <a:pt x="599091" y="4492205"/>
                </a:cubicBezTo>
                <a:cubicBezTo>
                  <a:pt x="451713" y="4079461"/>
                  <a:pt x="378240" y="3715988"/>
                  <a:pt x="374782" y="3379311"/>
                </a:cubicBezTo>
                <a:cubicBezTo>
                  <a:pt x="374782" y="3053006"/>
                  <a:pt x="438315" y="2724540"/>
                  <a:pt x="501847" y="2408607"/>
                </a:cubicBezTo>
                <a:cubicBezTo>
                  <a:pt x="515245" y="2330380"/>
                  <a:pt x="532101" y="2249561"/>
                  <a:pt x="545499" y="2169173"/>
                </a:cubicBezTo>
                <a:cubicBezTo>
                  <a:pt x="669106" y="1497978"/>
                  <a:pt x="705841" y="849258"/>
                  <a:pt x="659165" y="246350"/>
                </a:cubicBezTo>
                <a:cubicBezTo>
                  <a:pt x="652251" y="169852"/>
                  <a:pt x="645768" y="85142"/>
                  <a:pt x="628912" y="433"/>
                </a:cubicBezTo>
                <a:close/>
                <a:moveTo>
                  <a:pt x="4150413" y="0"/>
                </a:moveTo>
                <a:lnTo>
                  <a:pt x="4163811" y="0"/>
                </a:lnTo>
                <a:cubicBezTo>
                  <a:pt x="4160354" y="414905"/>
                  <a:pt x="4089906" y="830242"/>
                  <a:pt x="3952901" y="1239096"/>
                </a:cubicBezTo>
                <a:cubicBezTo>
                  <a:pt x="3912708" y="1359244"/>
                  <a:pt x="3866031" y="1480691"/>
                  <a:pt x="3822380" y="1596518"/>
                </a:cubicBezTo>
                <a:cubicBezTo>
                  <a:pt x="3728595" y="1842004"/>
                  <a:pt x="3631783" y="2093971"/>
                  <a:pt x="3588131" y="2348100"/>
                </a:cubicBezTo>
                <a:cubicBezTo>
                  <a:pt x="3534540" y="2651932"/>
                  <a:pt x="3551395" y="2980397"/>
                  <a:pt x="3638265" y="3413886"/>
                </a:cubicBezTo>
                <a:cubicBezTo>
                  <a:pt x="3771814" y="4095452"/>
                  <a:pt x="3992663" y="4589016"/>
                  <a:pt x="4350951" y="5010403"/>
                </a:cubicBezTo>
                <a:cubicBezTo>
                  <a:pt x="4441278" y="5117587"/>
                  <a:pt x="4545005" y="5225203"/>
                  <a:pt x="4658670" y="5326336"/>
                </a:cubicBezTo>
                <a:cubicBezTo>
                  <a:pt x="5016958" y="5644429"/>
                  <a:pt x="5495395" y="5943938"/>
                  <a:pt x="6081015" y="6214491"/>
                </a:cubicBezTo>
                <a:cubicBezTo>
                  <a:pt x="6224935" y="6280616"/>
                  <a:pt x="6372312" y="6344581"/>
                  <a:pt x="6522715" y="6404654"/>
                </a:cubicBezTo>
                <a:cubicBezTo>
                  <a:pt x="6931137" y="6568024"/>
                  <a:pt x="7369379" y="6708486"/>
                  <a:pt x="7824477" y="6826042"/>
                </a:cubicBezTo>
                <a:cubicBezTo>
                  <a:pt x="7865969" y="6836847"/>
                  <a:pt x="7908323" y="6847220"/>
                  <a:pt x="7951543" y="6857160"/>
                </a:cubicBezTo>
                <a:lnTo>
                  <a:pt x="7910051" y="6857160"/>
                </a:lnTo>
                <a:cubicBezTo>
                  <a:pt x="7878934" y="6849381"/>
                  <a:pt x="7848248" y="6841601"/>
                  <a:pt x="7817994" y="6833822"/>
                </a:cubicBezTo>
                <a:cubicBezTo>
                  <a:pt x="7362897" y="6715833"/>
                  <a:pt x="6924654" y="6573210"/>
                  <a:pt x="6516232" y="6410273"/>
                </a:cubicBezTo>
                <a:cubicBezTo>
                  <a:pt x="6365397" y="6350198"/>
                  <a:pt x="6218452" y="6288395"/>
                  <a:pt x="6071074" y="6220110"/>
                </a:cubicBezTo>
                <a:cubicBezTo>
                  <a:pt x="5485455" y="5949557"/>
                  <a:pt x="5007019" y="5650480"/>
                  <a:pt x="4648731" y="5330225"/>
                </a:cubicBezTo>
                <a:cubicBezTo>
                  <a:pt x="4535064" y="5229092"/>
                  <a:pt x="4427881" y="5121477"/>
                  <a:pt x="4337553" y="5014293"/>
                </a:cubicBezTo>
                <a:cubicBezTo>
                  <a:pt x="3979698" y="4591177"/>
                  <a:pt x="3758416" y="4097614"/>
                  <a:pt x="3621411" y="3413886"/>
                </a:cubicBezTo>
                <a:cubicBezTo>
                  <a:pt x="3534540" y="2979965"/>
                  <a:pt x="3521142" y="2651500"/>
                  <a:pt x="3574733" y="2348100"/>
                </a:cubicBezTo>
                <a:cubicBezTo>
                  <a:pt x="3618386" y="2092242"/>
                  <a:pt x="3715197" y="1840274"/>
                  <a:pt x="3808982" y="1594358"/>
                </a:cubicBezTo>
                <a:cubicBezTo>
                  <a:pt x="3852633" y="1478530"/>
                  <a:pt x="3899309" y="1356652"/>
                  <a:pt x="3939503" y="1239096"/>
                </a:cubicBezTo>
                <a:cubicBezTo>
                  <a:pt x="4076940" y="830242"/>
                  <a:pt x="4146956" y="414905"/>
                  <a:pt x="4150413" y="0"/>
                </a:cubicBezTo>
                <a:close/>
              </a:path>
            </a:pathLst>
          </a:cu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49" name="Google Shape;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5015" y="923889"/>
            <a:ext cx="2541915" cy="1073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"/>
          <p:cNvCxnSpPr/>
          <p:nvPr/>
        </p:nvCxnSpPr>
        <p:spPr>
          <a:xfrm>
            <a:off x="410501" y="5064093"/>
            <a:ext cx="576745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type="ctrTitle"/>
          </p:nvPr>
        </p:nvSpPr>
        <p:spPr>
          <a:xfrm>
            <a:off x="454044" y="2872222"/>
            <a:ext cx="5767451" cy="1972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54044" y="5283483"/>
            <a:ext cx="57674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1">
  <p:cSld name="Templat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+ Subtitle">
  <p:cSld name="Template + Sub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301752" y="248594"/>
            <a:ext cx="11585448" cy="400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01752" y="724845"/>
            <a:ext cx="11585448" cy="3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None/>
              <a:defRPr sz="1800">
                <a:solidFill>
                  <a:srgbClr val="ADADA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B" showMasterSp="0">
  <p:cSld name="Content 1B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088" y="0"/>
            <a:ext cx="11868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69" name="Google Shape;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0" y="6801692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C">
  <p:cSld name="Content 1C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1752" y="266699"/>
            <a:ext cx="11585448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01752" y="1219201"/>
            <a:ext cx="11585448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01752" y="5768975"/>
            <a:ext cx="115854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-23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372"/>
                </a:srgbClr>
              </a:gs>
              <a:gs pos="64000">
                <a:srgbClr val="FFFFFF">
                  <a:alpha val="91372"/>
                </a:srgbClr>
              </a:gs>
              <a:gs pos="81000">
                <a:srgbClr val="FFFFFF">
                  <a:alpha val="4313"/>
                </a:srgbClr>
              </a:gs>
              <a:gs pos="100000">
                <a:srgbClr val="FFFFFF">
                  <a:alpha val="431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04800" y="266699"/>
            <a:ext cx="11582397" cy="79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04800" y="1219200"/>
            <a:ext cx="11582394" cy="4412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304800" y="5768975"/>
            <a:ext cx="11582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0"/>
            <a:ext cx="12192000" cy="563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104EA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1673840" y="6210300"/>
            <a:ext cx="21335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864495" y="6210300"/>
            <a:ext cx="254068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©2025 Acquis Consulting Group, L.L.C.</a:t>
            </a:r>
            <a:endParaRPr b="0" i="0" sz="13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58" name="Google Shape;158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4800" y="6309968"/>
            <a:ext cx="881062" cy="3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11539512" y="6326386"/>
            <a:ext cx="0" cy="33932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768">
          <p15:clr>
            <a:srgbClr val="F26B43"/>
          </p15:clr>
        </p15:guide>
        <p15:guide id="4" orient="horz" pos="3864">
          <p15:clr>
            <a:srgbClr val="F26B43"/>
          </p15:clr>
        </p15:guide>
        <p15:guide id="5" pos="96">
          <p15:clr>
            <a:srgbClr val="F26B43"/>
          </p15:clr>
        </p15:guide>
        <p15:guide id="6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4.jp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/>
          <p:nvPr/>
        </p:nvSpPr>
        <p:spPr>
          <a:xfrm>
            <a:off x="8842444" y="635522"/>
            <a:ext cx="2806138" cy="3255542"/>
          </a:xfrm>
          <a:custGeom>
            <a:rect b="b" l="l" r="r" t="t"/>
            <a:pathLst>
              <a:path extrusionOk="0" h="995148" w="862934">
                <a:moveTo>
                  <a:pt x="31969" y="0"/>
                </a:moveTo>
                <a:lnTo>
                  <a:pt x="830965" y="0"/>
                </a:lnTo>
                <a:cubicBezTo>
                  <a:pt x="839444" y="0"/>
                  <a:pt x="847575" y="3368"/>
                  <a:pt x="853571" y="9363"/>
                </a:cubicBezTo>
                <a:cubicBezTo>
                  <a:pt x="859566" y="15359"/>
                  <a:pt x="862934" y="23490"/>
                  <a:pt x="862934" y="31969"/>
                </a:cubicBezTo>
                <a:lnTo>
                  <a:pt x="862934" y="963179"/>
                </a:lnTo>
                <a:cubicBezTo>
                  <a:pt x="862934" y="971658"/>
                  <a:pt x="859566" y="979789"/>
                  <a:pt x="853571" y="985784"/>
                </a:cubicBezTo>
                <a:cubicBezTo>
                  <a:pt x="847575" y="991780"/>
                  <a:pt x="839444" y="995148"/>
                  <a:pt x="830965" y="995148"/>
                </a:cubicBezTo>
                <a:lnTo>
                  <a:pt x="31969" y="995148"/>
                </a:lnTo>
                <a:cubicBezTo>
                  <a:pt x="23490" y="995148"/>
                  <a:pt x="15359" y="991780"/>
                  <a:pt x="9363" y="985784"/>
                </a:cubicBezTo>
                <a:cubicBezTo>
                  <a:pt x="3368" y="979789"/>
                  <a:pt x="0" y="971658"/>
                  <a:pt x="0" y="963179"/>
                </a:cubicBezTo>
                <a:lnTo>
                  <a:pt x="0" y="31969"/>
                </a:lnTo>
                <a:cubicBezTo>
                  <a:pt x="0" y="23490"/>
                  <a:pt x="3368" y="15359"/>
                  <a:pt x="9363" y="9363"/>
                </a:cubicBezTo>
                <a:cubicBezTo>
                  <a:pt x="15359" y="3368"/>
                  <a:pt x="23490" y="0"/>
                  <a:pt x="3196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102350" y="5588163"/>
            <a:ext cx="781175" cy="427515"/>
          </a:xfrm>
          <a:custGeom>
            <a:rect b="b" l="l" r="r" t="t"/>
            <a:pathLst>
              <a:path extrusionOk="0" h="641273" w="1171762">
                <a:moveTo>
                  <a:pt x="0" y="0"/>
                </a:moveTo>
                <a:lnTo>
                  <a:pt x="1171762" y="0"/>
                </a:lnTo>
                <a:lnTo>
                  <a:pt x="1171762" y="641273"/>
                </a:lnTo>
                <a:lnTo>
                  <a:pt x="0" y="64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543419" y="448091"/>
            <a:ext cx="1288775" cy="550134"/>
          </a:xfrm>
          <a:custGeom>
            <a:rect b="b" l="l" r="r" t="t"/>
            <a:pathLst>
              <a:path extrusionOk="0" h="825201" w="1933162">
                <a:moveTo>
                  <a:pt x="0" y="0"/>
                </a:moveTo>
                <a:lnTo>
                  <a:pt x="1933163" y="0"/>
                </a:lnTo>
                <a:lnTo>
                  <a:pt x="1933163" y="825200"/>
                </a:lnTo>
                <a:lnTo>
                  <a:pt x="0" y="82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85223" y="6353460"/>
            <a:ext cx="121185" cy="123659"/>
          </a:xfrm>
          <a:custGeom>
            <a:rect b="b" l="l" r="r" t="t"/>
            <a:pathLst>
              <a:path extrusionOk="0" h="185488" w="181778">
                <a:moveTo>
                  <a:pt x="0" y="0"/>
                </a:moveTo>
                <a:lnTo>
                  <a:pt x="181778" y="0"/>
                </a:lnTo>
                <a:lnTo>
                  <a:pt x="181778" y="185488"/>
                </a:lnTo>
                <a:lnTo>
                  <a:pt x="0" y="185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685223" y="1724962"/>
            <a:ext cx="7733270" cy="1866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AI in: </a:t>
            </a:r>
            <a:r>
              <a:rPr b="1" i="0" lang="en-US" sz="3600" u="none" cap="none" strike="noStrike">
                <a:solidFill>
                  <a:srgbClr val="292A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1" lang="en-US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1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and Building Agentic AI Teams for Life Sciences</a:t>
            </a:r>
            <a:b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</a:t>
            </a:r>
            <a:r>
              <a:rPr b="1" i="0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1" lang="en-US" sz="16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Identification, Synthesis, &amp; Reporting of Medical Insights</a:t>
            </a:r>
            <a:endParaRPr b="0" i="1" sz="18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52412" y="6334151"/>
            <a:ext cx="3326161" cy="151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b="0" i="0" lang="en-US" sz="933" u="none" cap="none" strike="noStrike">
                <a:solidFill>
                  <a:srgbClr val="201E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Consulting. 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1944342" y="746723"/>
            <a:ext cx="1288775" cy="309607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685223" y="4937296"/>
            <a:ext cx="830094" cy="31750"/>
          </a:xfrm>
          <a:custGeom>
            <a:rect b="b" l="l" r="r" t="t"/>
            <a:pathLst>
              <a:path extrusionOk="0" h="12543" w="327938">
                <a:moveTo>
                  <a:pt x="0" y="0"/>
                </a:moveTo>
                <a:lnTo>
                  <a:pt x="327938" y="0"/>
                </a:lnTo>
                <a:lnTo>
                  <a:pt x="327938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223" y="4600545"/>
            <a:ext cx="44162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–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7">
            <a:alphaModFix amt="35000"/>
          </a:blip>
          <a:srcRect b="0" l="0" r="0" t="0"/>
          <a:stretch/>
        </p:blipFill>
        <p:spPr>
          <a:xfrm>
            <a:off x="852412" y="3982952"/>
            <a:ext cx="10986408" cy="26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BAFA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HCP EDUCATION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48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48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48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8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8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48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5" name="Google Shape;705;p48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48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E8881"/>
              </a:gs>
              <a:gs pos="100000">
                <a:srgbClr val="87D6C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48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48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6" name="Google Shape;716;p48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7D6CF"/>
          </a:solidFill>
          <a:ln cap="flat" cmpd="sng" w="25400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7D6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/>
        </p:nvSpPr>
        <p:spPr>
          <a:xfrm>
            <a:off x="0" y="274526"/>
            <a:ext cx="121888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200"/>
              <a:buFont typeface="Century Gothic"/>
              <a:buNone/>
            </a:pP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IS DIFFERENT KIND OF CONSULTANCY THAT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BRIDGES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MULTI-DOMAIN EXPERTISE TO </a:t>
            </a:r>
            <a:r>
              <a:rPr b="1" i="1" lang="en-US" sz="2200" u="sng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</a:t>
            </a:r>
            <a:r>
              <a:rPr b="1" i="1" lang="en-US" sz="2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AI-READY LIFE SCIENCE ORGANIZATIONS</a:t>
            </a:r>
            <a:endParaRPr b="1" i="1" sz="22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9"/>
          <p:cNvSpPr/>
          <p:nvPr/>
        </p:nvSpPr>
        <p:spPr>
          <a:xfrm>
            <a:off x="3354947" y="4891720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2383C1"/>
          </a:solidFill>
          <a:ln cap="flat" cmpd="sng" w="9525">
            <a:solidFill>
              <a:srgbClr val="238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9"/>
          <p:cNvSpPr/>
          <p:nvPr/>
        </p:nvSpPr>
        <p:spPr>
          <a:xfrm rot="-7200000">
            <a:off x="3295898" y="1551618"/>
            <a:ext cx="2312988" cy="4037013"/>
          </a:xfrm>
          <a:custGeom>
            <a:rect b="b" l="l" r="r" t="t"/>
            <a:pathLst>
              <a:path extrusionOk="0" h="2523" w="1457">
                <a:moveTo>
                  <a:pt x="289" y="1513"/>
                </a:moveTo>
                <a:lnTo>
                  <a:pt x="573" y="2005"/>
                </a:lnTo>
                <a:lnTo>
                  <a:pt x="1457" y="2523"/>
                </a:lnTo>
                <a:lnTo>
                  <a:pt x="728" y="1262"/>
                </a:lnTo>
                <a:lnTo>
                  <a:pt x="0" y="0"/>
                </a:lnTo>
                <a:lnTo>
                  <a:pt x="0" y="1013"/>
                </a:lnTo>
                <a:lnTo>
                  <a:pt x="289" y="1513"/>
                </a:lnTo>
                <a:close/>
              </a:path>
            </a:pathLst>
          </a:custGeom>
          <a:solidFill>
            <a:srgbClr val="104EA3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 rot="-7200000">
            <a:off x="4238367" y="3361589"/>
            <a:ext cx="4660900" cy="820738"/>
          </a:xfrm>
          <a:custGeom>
            <a:rect b="b" l="l" r="r" t="t"/>
            <a:pathLst>
              <a:path extrusionOk="0" h="517" w="2936">
                <a:moveTo>
                  <a:pt x="1468" y="0"/>
                </a:moveTo>
                <a:lnTo>
                  <a:pt x="873" y="0"/>
                </a:lnTo>
                <a:lnTo>
                  <a:pt x="0" y="517"/>
                </a:lnTo>
                <a:lnTo>
                  <a:pt x="1464" y="517"/>
                </a:lnTo>
                <a:lnTo>
                  <a:pt x="2936" y="517"/>
                </a:lnTo>
                <a:lnTo>
                  <a:pt x="2055" y="0"/>
                </a:lnTo>
                <a:lnTo>
                  <a:pt x="146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4278890" y="4997295"/>
            <a:ext cx="28130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CAPABILITIES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BUILD AND INTEGRATE TOOLS, AUTOMATIONS, AND AI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 rot="-3600000">
            <a:off x="3223701" y="3554795"/>
            <a:ext cx="303996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 EXPERTISE ACROSS </a:t>
            </a:r>
            <a:b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R&amp;D x MEDICAL x 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9"/>
          <p:cNvSpPr txBox="1"/>
          <p:nvPr/>
        </p:nvSpPr>
        <p:spPr>
          <a:xfrm rot="3600000">
            <a:off x="4695525" y="3556445"/>
            <a:ext cx="3823347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ACUMEN IN BUILDING OPERATING MODELS, FUNCTIONS &amp; COMPANIES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306947" y="1480430"/>
            <a:ext cx="4398773" cy="782060"/>
          </a:xfrm>
          <a:prstGeom prst="rect">
            <a:avLst/>
          </a:prstGeom>
          <a:solidFill>
            <a:srgbClr val="104EA3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therapeutic expertise across R&amp;D, Medical, and Commercial functions – we understand the science, the patients, and the business drivers behind every decision.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235417" y="5763160"/>
            <a:ext cx="4899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Design, build, and integrate technology solutions + agentic AI workflows that don’t just streamline tasks, but work as dynamic teammates automating core activities inside core LS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 txBox="1"/>
          <p:nvPr/>
        </p:nvSpPr>
        <p:spPr>
          <a:xfrm>
            <a:off x="6778718" y="1480430"/>
            <a:ext cx="5127160" cy="782060"/>
          </a:xfrm>
          <a:prstGeom prst="rect">
            <a:avLst/>
          </a:prstGeom>
          <a:noFill/>
          <a:ln cap="flat" cmpd="sng" w="9525">
            <a:solidFill>
              <a:srgbClr val="104E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4EA3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Decades of proven success in shaping life science organizations, aligning strategy with execution, and building scalable operating models in complex operating environments.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32" name="Google Shape;7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6" y="3875599"/>
            <a:ext cx="881062" cy="3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/>
        </p:nvSpPr>
        <p:spPr>
          <a:xfrm>
            <a:off x="4992991" y="4288243"/>
            <a:ext cx="154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br>
              <a:rPr b="0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" u="none" cap="none" strike="noStrike">
              <a:solidFill>
                <a:srgbClr val="3469B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69B1"/>
              </a:buClr>
              <a:buSzPts val="1050"/>
              <a:buFont typeface="Century Gothic"/>
              <a:buNone/>
            </a:pPr>
            <a:r>
              <a:rPr b="1" i="0" lang="en-US" sz="105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PYRAMID</a:t>
            </a:r>
            <a:endParaRPr b="1" i="0" sz="105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9"/>
          <p:cNvGrpSpPr/>
          <p:nvPr/>
        </p:nvGrpSpPr>
        <p:grpSpPr>
          <a:xfrm>
            <a:off x="7326644" y="3416183"/>
            <a:ext cx="853715" cy="901724"/>
            <a:chOff x="3513322" y="2486214"/>
            <a:chExt cx="954599" cy="1033484"/>
          </a:xfrm>
        </p:grpSpPr>
        <p:grpSp>
          <p:nvGrpSpPr>
            <p:cNvPr id="735" name="Google Shape;735;p49"/>
            <p:cNvGrpSpPr/>
            <p:nvPr/>
          </p:nvGrpSpPr>
          <p:grpSpPr>
            <a:xfrm>
              <a:off x="3881733" y="2974193"/>
              <a:ext cx="194194" cy="207487"/>
              <a:chOff x="6673854" y="2507796"/>
              <a:chExt cx="3493293" cy="3112296"/>
            </a:xfrm>
          </p:grpSpPr>
          <p:sp>
            <p:nvSpPr>
              <p:cNvPr id="736" name="Google Shape;7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9" name="Google Shape;739;p49"/>
            <p:cNvGrpSpPr/>
            <p:nvPr/>
          </p:nvGrpSpPr>
          <p:grpSpPr>
            <a:xfrm>
              <a:off x="3978830" y="3016209"/>
              <a:ext cx="194194" cy="207487"/>
              <a:chOff x="6673854" y="2507796"/>
              <a:chExt cx="3493293" cy="3112296"/>
            </a:xfrm>
          </p:grpSpPr>
          <p:sp>
            <p:nvSpPr>
              <p:cNvPr id="740" name="Google Shape;7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3" name="Google Shape;743;p49"/>
            <p:cNvGrpSpPr/>
            <p:nvPr/>
          </p:nvGrpSpPr>
          <p:grpSpPr>
            <a:xfrm>
              <a:off x="4075927" y="3058226"/>
              <a:ext cx="194194" cy="207487"/>
              <a:chOff x="6673854" y="2507796"/>
              <a:chExt cx="3493293" cy="3112296"/>
            </a:xfrm>
          </p:grpSpPr>
          <p:sp>
            <p:nvSpPr>
              <p:cNvPr id="744" name="Google Shape;7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p49"/>
            <p:cNvGrpSpPr/>
            <p:nvPr/>
          </p:nvGrpSpPr>
          <p:grpSpPr>
            <a:xfrm>
              <a:off x="3881733" y="2851478"/>
              <a:ext cx="194194" cy="207487"/>
              <a:chOff x="6673854" y="2507796"/>
              <a:chExt cx="3493293" cy="3112296"/>
            </a:xfrm>
          </p:grpSpPr>
          <p:sp>
            <p:nvSpPr>
              <p:cNvPr id="748" name="Google Shape;7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1" name="Google Shape;751;p49"/>
            <p:cNvGrpSpPr/>
            <p:nvPr/>
          </p:nvGrpSpPr>
          <p:grpSpPr>
            <a:xfrm>
              <a:off x="3978830" y="2893494"/>
              <a:ext cx="194194" cy="207487"/>
              <a:chOff x="6673854" y="2507796"/>
              <a:chExt cx="3493293" cy="3112296"/>
            </a:xfrm>
          </p:grpSpPr>
          <p:sp>
            <p:nvSpPr>
              <p:cNvPr id="752" name="Google Shape;7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49"/>
            <p:cNvGrpSpPr/>
            <p:nvPr/>
          </p:nvGrpSpPr>
          <p:grpSpPr>
            <a:xfrm>
              <a:off x="4075927" y="2935511"/>
              <a:ext cx="194194" cy="207487"/>
              <a:chOff x="6673854" y="2507796"/>
              <a:chExt cx="3493293" cy="3112296"/>
            </a:xfrm>
          </p:grpSpPr>
          <p:sp>
            <p:nvSpPr>
              <p:cNvPr id="756" name="Google Shape;7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49"/>
            <p:cNvGrpSpPr/>
            <p:nvPr/>
          </p:nvGrpSpPr>
          <p:grpSpPr>
            <a:xfrm>
              <a:off x="3881733" y="2728764"/>
              <a:ext cx="194194" cy="207487"/>
              <a:chOff x="6673852" y="2507796"/>
              <a:chExt cx="3493295" cy="3112291"/>
            </a:xfrm>
          </p:grpSpPr>
          <p:sp>
            <p:nvSpPr>
              <p:cNvPr id="760" name="Google Shape;7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3" name="Google Shape;763;p49"/>
            <p:cNvGrpSpPr/>
            <p:nvPr/>
          </p:nvGrpSpPr>
          <p:grpSpPr>
            <a:xfrm>
              <a:off x="3978830" y="2770780"/>
              <a:ext cx="194194" cy="207487"/>
              <a:chOff x="6673854" y="2507796"/>
              <a:chExt cx="3493293" cy="3112296"/>
            </a:xfrm>
          </p:grpSpPr>
          <p:sp>
            <p:nvSpPr>
              <p:cNvPr id="764" name="Google Shape;7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7" name="Google Shape;767;p49"/>
            <p:cNvGrpSpPr/>
            <p:nvPr/>
          </p:nvGrpSpPr>
          <p:grpSpPr>
            <a:xfrm>
              <a:off x="4075927" y="2812796"/>
              <a:ext cx="194194" cy="207487"/>
              <a:chOff x="6673854" y="2507796"/>
              <a:chExt cx="3493293" cy="3112296"/>
            </a:xfrm>
          </p:grpSpPr>
          <p:sp>
            <p:nvSpPr>
              <p:cNvPr id="768" name="Google Shape;7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49"/>
            <p:cNvGrpSpPr/>
            <p:nvPr/>
          </p:nvGrpSpPr>
          <p:grpSpPr>
            <a:xfrm>
              <a:off x="3881446" y="2606737"/>
              <a:ext cx="194195" cy="207488"/>
              <a:chOff x="6673852" y="2507796"/>
              <a:chExt cx="3493295" cy="3112292"/>
            </a:xfrm>
          </p:grpSpPr>
          <p:sp>
            <p:nvSpPr>
              <p:cNvPr id="772" name="Google Shape;7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49"/>
            <p:cNvGrpSpPr/>
            <p:nvPr/>
          </p:nvGrpSpPr>
          <p:grpSpPr>
            <a:xfrm>
              <a:off x="3978542" y="2648753"/>
              <a:ext cx="194194" cy="207488"/>
              <a:chOff x="6673854" y="2507796"/>
              <a:chExt cx="3493293" cy="3112295"/>
            </a:xfrm>
          </p:grpSpPr>
          <p:sp>
            <p:nvSpPr>
              <p:cNvPr id="776" name="Google Shape;7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" name="Google Shape;779;p49"/>
            <p:cNvGrpSpPr/>
            <p:nvPr/>
          </p:nvGrpSpPr>
          <p:grpSpPr>
            <a:xfrm>
              <a:off x="4075639" y="2690770"/>
              <a:ext cx="194194" cy="207488"/>
              <a:chOff x="6673854" y="2507796"/>
              <a:chExt cx="3493293" cy="3112295"/>
            </a:xfrm>
          </p:grpSpPr>
          <p:sp>
            <p:nvSpPr>
              <p:cNvPr id="780" name="Google Shape;7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49"/>
            <p:cNvGrpSpPr/>
            <p:nvPr/>
          </p:nvGrpSpPr>
          <p:grpSpPr>
            <a:xfrm>
              <a:off x="4174496" y="3100486"/>
              <a:ext cx="194194" cy="207487"/>
              <a:chOff x="6673854" y="2507796"/>
              <a:chExt cx="3493293" cy="3112295"/>
            </a:xfrm>
          </p:grpSpPr>
          <p:sp>
            <p:nvSpPr>
              <p:cNvPr id="784" name="Google Shape;7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7" name="Google Shape;787;p49"/>
            <p:cNvGrpSpPr/>
            <p:nvPr/>
          </p:nvGrpSpPr>
          <p:grpSpPr>
            <a:xfrm>
              <a:off x="4174496" y="2977771"/>
              <a:ext cx="194194" cy="207487"/>
              <a:chOff x="6673854" y="2507796"/>
              <a:chExt cx="3493293" cy="3112295"/>
            </a:xfrm>
          </p:grpSpPr>
          <p:sp>
            <p:nvSpPr>
              <p:cNvPr id="788" name="Google Shape;7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49"/>
            <p:cNvGrpSpPr/>
            <p:nvPr/>
          </p:nvGrpSpPr>
          <p:grpSpPr>
            <a:xfrm>
              <a:off x="4174496" y="2855056"/>
              <a:ext cx="194194" cy="207487"/>
              <a:chOff x="6673854" y="2507796"/>
              <a:chExt cx="3493293" cy="3112295"/>
            </a:xfrm>
          </p:grpSpPr>
          <p:sp>
            <p:nvSpPr>
              <p:cNvPr id="792" name="Google Shape;7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49"/>
            <p:cNvGrpSpPr/>
            <p:nvPr/>
          </p:nvGrpSpPr>
          <p:grpSpPr>
            <a:xfrm>
              <a:off x="4174210" y="2733030"/>
              <a:ext cx="194194" cy="207487"/>
              <a:chOff x="6673854" y="2507796"/>
              <a:chExt cx="3493293" cy="3112295"/>
            </a:xfrm>
          </p:grpSpPr>
          <p:sp>
            <p:nvSpPr>
              <p:cNvPr id="796" name="Google Shape;7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49"/>
            <p:cNvGrpSpPr/>
            <p:nvPr/>
          </p:nvGrpSpPr>
          <p:grpSpPr>
            <a:xfrm>
              <a:off x="4273726" y="3144597"/>
              <a:ext cx="194195" cy="207487"/>
              <a:chOff x="6673854" y="2507796"/>
              <a:chExt cx="3493293" cy="3112295"/>
            </a:xfrm>
          </p:grpSpPr>
          <p:sp>
            <p:nvSpPr>
              <p:cNvPr id="800" name="Google Shape;8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49"/>
            <p:cNvGrpSpPr/>
            <p:nvPr/>
          </p:nvGrpSpPr>
          <p:grpSpPr>
            <a:xfrm>
              <a:off x="4273726" y="3021881"/>
              <a:ext cx="194195" cy="207487"/>
              <a:chOff x="6673854" y="2507796"/>
              <a:chExt cx="3493293" cy="3112295"/>
            </a:xfrm>
          </p:grpSpPr>
          <p:sp>
            <p:nvSpPr>
              <p:cNvPr id="804" name="Google Shape;8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49"/>
            <p:cNvGrpSpPr/>
            <p:nvPr/>
          </p:nvGrpSpPr>
          <p:grpSpPr>
            <a:xfrm>
              <a:off x="4273726" y="2899166"/>
              <a:ext cx="194195" cy="207487"/>
              <a:chOff x="6673854" y="2507796"/>
              <a:chExt cx="3493293" cy="3112295"/>
            </a:xfrm>
          </p:grpSpPr>
          <p:sp>
            <p:nvSpPr>
              <p:cNvPr id="808" name="Google Shape;8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1" name="Google Shape;811;p49"/>
            <p:cNvGrpSpPr/>
            <p:nvPr/>
          </p:nvGrpSpPr>
          <p:grpSpPr>
            <a:xfrm>
              <a:off x="4273440" y="2777140"/>
              <a:ext cx="194195" cy="207487"/>
              <a:chOff x="6673854" y="2507796"/>
              <a:chExt cx="3493293" cy="3112295"/>
            </a:xfrm>
          </p:grpSpPr>
          <p:sp>
            <p:nvSpPr>
              <p:cNvPr id="812" name="Google Shape;8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49"/>
            <p:cNvGrpSpPr/>
            <p:nvPr/>
          </p:nvGrpSpPr>
          <p:grpSpPr>
            <a:xfrm>
              <a:off x="3879847" y="2486214"/>
              <a:ext cx="194195" cy="207488"/>
              <a:chOff x="6673852" y="2507796"/>
              <a:chExt cx="3493295" cy="3112292"/>
            </a:xfrm>
          </p:grpSpPr>
          <p:sp>
            <p:nvSpPr>
              <p:cNvPr id="816" name="Google Shape;8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9" name="Google Shape;819;p49"/>
            <p:cNvGrpSpPr/>
            <p:nvPr/>
          </p:nvGrpSpPr>
          <p:grpSpPr>
            <a:xfrm>
              <a:off x="3976943" y="2528230"/>
              <a:ext cx="194194" cy="207488"/>
              <a:chOff x="6673854" y="2507796"/>
              <a:chExt cx="3493293" cy="3112295"/>
            </a:xfrm>
          </p:grpSpPr>
          <p:sp>
            <p:nvSpPr>
              <p:cNvPr id="820" name="Google Shape;8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9"/>
            <p:cNvGrpSpPr/>
            <p:nvPr/>
          </p:nvGrpSpPr>
          <p:grpSpPr>
            <a:xfrm>
              <a:off x="4074041" y="2570247"/>
              <a:ext cx="194194" cy="207488"/>
              <a:chOff x="6673854" y="2507796"/>
              <a:chExt cx="3493293" cy="3112295"/>
            </a:xfrm>
          </p:grpSpPr>
          <p:sp>
            <p:nvSpPr>
              <p:cNvPr id="824" name="Google Shape;8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7" name="Google Shape;827;p49"/>
            <p:cNvGrpSpPr/>
            <p:nvPr/>
          </p:nvGrpSpPr>
          <p:grpSpPr>
            <a:xfrm>
              <a:off x="4172611" y="2612507"/>
              <a:ext cx="194194" cy="207487"/>
              <a:chOff x="6673854" y="2507796"/>
              <a:chExt cx="3493293" cy="3112295"/>
            </a:xfrm>
          </p:grpSpPr>
          <p:sp>
            <p:nvSpPr>
              <p:cNvPr id="828" name="Google Shape;8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49"/>
            <p:cNvGrpSpPr/>
            <p:nvPr/>
          </p:nvGrpSpPr>
          <p:grpSpPr>
            <a:xfrm>
              <a:off x="4271841" y="2656617"/>
              <a:ext cx="194195" cy="207487"/>
              <a:chOff x="6673854" y="2507796"/>
              <a:chExt cx="3493293" cy="3112295"/>
            </a:xfrm>
          </p:grpSpPr>
          <p:sp>
            <p:nvSpPr>
              <p:cNvPr id="832" name="Google Shape;8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p49"/>
            <p:cNvGrpSpPr/>
            <p:nvPr/>
          </p:nvGrpSpPr>
          <p:grpSpPr>
            <a:xfrm>
              <a:off x="3790100" y="3016096"/>
              <a:ext cx="194194" cy="207487"/>
              <a:chOff x="6673854" y="2507796"/>
              <a:chExt cx="3493293" cy="3112296"/>
            </a:xfrm>
          </p:grpSpPr>
          <p:sp>
            <p:nvSpPr>
              <p:cNvPr id="836" name="Google Shape;8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9" name="Google Shape;839;p49"/>
            <p:cNvGrpSpPr/>
            <p:nvPr/>
          </p:nvGrpSpPr>
          <p:grpSpPr>
            <a:xfrm>
              <a:off x="3887198" y="3058112"/>
              <a:ext cx="194194" cy="207487"/>
              <a:chOff x="6673854" y="2507796"/>
              <a:chExt cx="3493293" cy="3112296"/>
            </a:xfrm>
          </p:grpSpPr>
          <p:sp>
            <p:nvSpPr>
              <p:cNvPr id="840" name="Google Shape;8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3" name="Google Shape;843;p49"/>
            <p:cNvGrpSpPr/>
            <p:nvPr/>
          </p:nvGrpSpPr>
          <p:grpSpPr>
            <a:xfrm>
              <a:off x="3984295" y="3100129"/>
              <a:ext cx="194194" cy="207487"/>
              <a:chOff x="6673854" y="2507796"/>
              <a:chExt cx="3493293" cy="3112296"/>
            </a:xfrm>
          </p:grpSpPr>
          <p:sp>
            <p:nvSpPr>
              <p:cNvPr id="844" name="Google Shape;8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p49"/>
            <p:cNvGrpSpPr/>
            <p:nvPr/>
          </p:nvGrpSpPr>
          <p:grpSpPr>
            <a:xfrm>
              <a:off x="3790100" y="2893382"/>
              <a:ext cx="194194" cy="207487"/>
              <a:chOff x="6673854" y="2507796"/>
              <a:chExt cx="3493293" cy="3112296"/>
            </a:xfrm>
          </p:grpSpPr>
          <p:sp>
            <p:nvSpPr>
              <p:cNvPr id="848" name="Google Shape;8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49"/>
            <p:cNvGrpSpPr/>
            <p:nvPr/>
          </p:nvGrpSpPr>
          <p:grpSpPr>
            <a:xfrm>
              <a:off x="3887198" y="2935398"/>
              <a:ext cx="194194" cy="207487"/>
              <a:chOff x="6673854" y="2507796"/>
              <a:chExt cx="3493293" cy="3112296"/>
            </a:xfrm>
          </p:grpSpPr>
          <p:sp>
            <p:nvSpPr>
              <p:cNvPr id="852" name="Google Shape;8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p49"/>
            <p:cNvGrpSpPr/>
            <p:nvPr/>
          </p:nvGrpSpPr>
          <p:grpSpPr>
            <a:xfrm>
              <a:off x="3984295" y="2977415"/>
              <a:ext cx="194194" cy="207487"/>
              <a:chOff x="6673854" y="2507796"/>
              <a:chExt cx="3493293" cy="3112296"/>
            </a:xfrm>
          </p:grpSpPr>
          <p:sp>
            <p:nvSpPr>
              <p:cNvPr id="856" name="Google Shape;8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" name="Google Shape;859;p49"/>
            <p:cNvGrpSpPr/>
            <p:nvPr/>
          </p:nvGrpSpPr>
          <p:grpSpPr>
            <a:xfrm>
              <a:off x="3790100" y="2770668"/>
              <a:ext cx="194194" cy="207487"/>
              <a:chOff x="6673852" y="2507796"/>
              <a:chExt cx="3493295" cy="3112291"/>
            </a:xfrm>
          </p:grpSpPr>
          <p:sp>
            <p:nvSpPr>
              <p:cNvPr id="860" name="Google Shape;8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49"/>
            <p:cNvGrpSpPr/>
            <p:nvPr/>
          </p:nvGrpSpPr>
          <p:grpSpPr>
            <a:xfrm>
              <a:off x="3887198" y="2812684"/>
              <a:ext cx="194194" cy="207487"/>
              <a:chOff x="6673854" y="2507796"/>
              <a:chExt cx="3493293" cy="3112296"/>
            </a:xfrm>
          </p:grpSpPr>
          <p:sp>
            <p:nvSpPr>
              <p:cNvPr id="864" name="Google Shape;8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7" name="Google Shape;867;p49"/>
            <p:cNvGrpSpPr/>
            <p:nvPr/>
          </p:nvGrpSpPr>
          <p:grpSpPr>
            <a:xfrm>
              <a:off x="3984295" y="2854700"/>
              <a:ext cx="194194" cy="207487"/>
              <a:chOff x="6673854" y="2507796"/>
              <a:chExt cx="3493293" cy="3112296"/>
            </a:xfrm>
          </p:grpSpPr>
          <p:sp>
            <p:nvSpPr>
              <p:cNvPr id="868" name="Google Shape;8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1" name="Google Shape;871;p49"/>
            <p:cNvGrpSpPr/>
            <p:nvPr/>
          </p:nvGrpSpPr>
          <p:grpSpPr>
            <a:xfrm>
              <a:off x="3789814" y="2648640"/>
              <a:ext cx="194195" cy="207488"/>
              <a:chOff x="6673852" y="2507796"/>
              <a:chExt cx="3493295" cy="3112292"/>
            </a:xfrm>
          </p:grpSpPr>
          <p:sp>
            <p:nvSpPr>
              <p:cNvPr id="872" name="Google Shape;8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5" name="Google Shape;875;p49"/>
            <p:cNvGrpSpPr/>
            <p:nvPr/>
          </p:nvGrpSpPr>
          <p:grpSpPr>
            <a:xfrm>
              <a:off x="3886910" y="2690656"/>
              <a:ext cx="194194" cy="207488"/>
              <a:chOff x="6673854" y="2507796"/>
              <a:chExt cx="3493293" cy="3112295"/>
            </a:xfrm>
          </p:grpSpPr>
          <p:sp>
            <p:nvSpPr>
              <p:cNvPr id="876" name="Google Shape;8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9" name="Google Shape;879;p49"/>
            <p:cNvGrpSpPr/>
            <p:nvPr/>
          </p:nvGrpSpPr>
          <p:grpSpPr>
            <a:xfrm>
              <a:off x="3984007" y="2732673"/>
              <a:ext cx="194194" cy="207488"/>
              <a:chOff x="6673854" y="2507796"/>
              <a:chExt cx="3493293" cy="3112295"/>
            </a:xfrm>
          </p:grpSpPr>
          <p:sp>
            <p:nvSpPr>
              <p:cNvPr id="880" name="Google Shape;8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3" name="Google Shape;883;p49"/>
            <p:cNvGrpSpPr/>
            <p:nvPr/>
          </p:nvGrpSpPr>
          <p:grpSpPr>
            <a:xfrm>
              <a:off x="4082864" y="3142389"/>
              <a:ext cx="194194" cy="207487"/>
              <a:chOff x="6673854" y="2507796"/>
              <a:chExt cx="3493293" cy="3112295"/>
            </a:xfrm>
          </p:grpSpPr>
          <p:sp>
            <p:nvSpPr>
              <p:cNvPr id="884" name="Google Shape;8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7" name="Google Shape;887;p49"/>
            <p:cNvGrpSpPr/>
            <p:nvPr/>
          </p:nvGrpSpPr>
          <p:grpSpPr>
            <a:xfrm>
              <a:off x="4082864" y="3019675"/>
              <a:ext cx="194194" cy="207487"/>
              <a:chOff x="6673854" y="2507796"/>
              <a:chExt cx="3493293" cy="3112295"/>
            </a:xfrm>
          </p:grpSpPr>
          <p:sp>
            <p:nvSpPr>
              <p:cNvPr id="888" name="Google Shape;8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1" name="Google Shape;891;p49"/>
            <p:cNvGrpSpPr/>
            <p:nvPr/>
          </p:nvGrpSpPr>
          <p:grpSpPr>
            <a:xfrm>
              <a:off x="4082864" y="2896960"/>
              <a:ext cx="194194" cy="207487"/>
              <a:chOff x="6673854" y="2507796"/>
              <a:chExt cx="3493293" cy="3112295"/>
            </a:xfrm>
          </p:grpSpPr>
          <p:sp>
            <p:nvSpPr>
              <p:cNvPr id="892" name="Google Shape;8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5" name="Google Shape;895;p49"/>
            <p:cNvGrpSpPr/>
            <p:nvPr/>
          </p:nvGrpSpPr>
          <p:grpSpPr>
            <a:xfrm>
              <a:off x="4082578" y="2774933"/>
              <a:ext cx="194194" cy="207487"/>
              <a:chOff x="6673854" y="2507796"/>
              <a:chExt cx="3493293" cy="3112295"/>
            </a:xfrm>
          </p:grpSpPr>
          <p:sp>
            <p:nvSpPr>
              <p:cNvPr id="896" name="Google Shape;8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9" name="Google Shape;899;p49"/>
            <p:cNvGrpSpPr/>
            <p:nvPr/>
          </p:nvGrpSpPr>
          <p:grpSpPr>
            <a:xfrm>
              <a:off x="4182094" y="3186500"/>
              <a:ext cx="194195" cy="207487"/>
              <a:chOff x="6673854" y="2507796"/>
              <a:chExt cx="3493293" cy="3112295"/>
            </a:xfrm>
          </p:grpSpPr>
          <p:sp>
            <p:nvSpPr>
              <p:cNvPr id="900" name="Google Shape;9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3" name="Google Shape;903;p49"/>
            <p:cNvGrpSpPr/>
            <p:nvPr/>
          </p:nvGrpSpPr>
          <p:grpSpPr>
            <a:xfrm>
              <a:off x="4182094" y="3063785"/>
              <a:ext cx="194195" cy="207487"/>
              <a:chOff x="6673854" y="2507796"/>
              <a:chExt cx="3493293" cy="3112295"/>
            </a:xfrm>
          </p:grpSpPr>
          <p:sp>
            <p:nvSpPr>
              <p:cNvPr id="904" name="Google Shape;9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7" name="Google Shape;907;p49"/>
            <p:cNvGrpSpPr/>
            <p:nvPr/>
          </p:nvGrpSpPr>
          <p:grpSpPr>
            <a:xfrm>
              <a:off x="4182094" y="2941070"/>
              <a:ext cx="194195" cy="207487"/>
              <a:chOff x="6673854" y="2507796"/>
              <a:chExt cx="3493293" cy="3112295"/>
            </a:xfrm>
          </p:grpSpPr>
          <p:sp>
            <p:nvSpPr>
              <p:cNvPr id="908" name="Google Shape;9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49"/>
            <p:cNvGrpSpPr/>
            <p:nvPr/>
          </p:nvGrpSpPr>
          <p:grpSpPr>
            <a:xfrm>
              <a:off x="4181808" y="2819043"/>
              <a:ext cx="194195" cy="207487"/>
              <a:chOff x="6673854" y="2507796"/>
              <a:chExt cx="3493293" cy="3112295"/>
            </a:xfrm>
          </p:grpSpPr>
          <p:sp>
            <p:nvSpPr>
              <p:cNvPr id="912" name="Google Shape;9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5" name="Google Shape;915;p49"/>
            <p:cNvGrpSpPr/>
            <p:nvPr/>
          </p:nvGrpSpPr>
          <p:grpSpPr>
            <a:xfrm>
              <a:off x="3788215" y="2528118"/>
              <a:ext cx="194195" cy="207488"/>
              <a:chOff x="6673852" y="2507796"/>
              <a:chExt cx="3493295" cy="3112292"/>
            </a:xfrm>
          </p:grpSpPr>
          <p:sp>
            <p:nvSpPr>
              <p:cNvPr id="916" name="Google Shape;9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49"/>
            <p:cNvGrpSpPr/>
            <p:nvPr/>
          </p:nvGrpSpPr>
          <p:grpSpPr>
            <a:xfrm>
              <a:off x="3885311" y="2570134"/>
              <a:ext cx="194194" cy="207488"/>
              <a:chOff x="6673854" y="2507796"/>
              <a:chExt cx="3493293" cy="3112295"/>
            </a:xfrm>
          </p:grpSpPr>
          <p:sp>
            <p:nvSpPr>
              <p:cNvPr id="920" name="Google Shape;9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3" name="Google Shape;923;p49"/>
            <p:cNvGrpSpPr/>
            <p:nvPr/>
          </p:nvGrpSpPr>
          <p:grpSpPr>
            <a:xfrm>
              <a:off x="3982409" y="2612151"/>
              <a:ext cx="194194" cy="207488"/>
              <a:chOff x="6673854" y="2507796"/>
              <a:chExt cx="3493293" cy="3112295"/>
            </a:xfrm>
          </p:grpSpPr>
          <p:sp>
            <p:nvSpPr>
              <p:cNvPr id="924" name="Google Shape;9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7" name="Google Shape;927;p49"/>
            <p:cNvGrpSpPr/>
            <p:nvPr/>
          </p:nvGrpSpPr>
          <p:grpSpPr>
            <a:xfrm>
              <a:off x="4080979" y="2654411"/>
              <a:ext cx="194194" cy="207487"/>
              <a:chOff x="6673854" y="2507796"/>
              <a:chExt cx="3493293" cy="3112295"/>
            </a:xfrm>
          </p:grpSpPr>
          <p:sp>
            <p:nvSpPr>
              <p:cNvPr id="928" name="Google Shape;9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1" name="Google Shape;931;p49"/>
            <p:cNvGrpSpPr/>
            <p:nvPr/>
          </p:nvGrpSpPr>
          <p:grpSpPr>
            <a:xfrm>
              <a:off x="4180209" y="2698521"/>
              <a:ext cx="194195" cy="207487"/>
              <a:chOff x="6673854" y="2507796"/>
              <a:chExt cx="3493293" cy="3112295"/>
            </a:xfrm>
          </p:grpSpPr>
          <p:sp>
            <p:nvSpPr>
              <p:cNvPr id="932" name="Google Shape;9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49"/>
            <p:cNvGrpSpPr/>
            <p:nvPr/>
          </p:nvGrpSpPr>
          <p:grpSpPr>
            <a:xfrm>
              <a:off x="3698470" y="3057999"/>
              <a:ext cx="194194" cy="207487"/>
              <a:chOff x="6673854" y="2507796"/>
              <a:chExt cx="3493293" cy="3112296"/>
            </a:xfrm>
          </p:grpSpPr>
          <p:sp>
            <p:nvSpPr>
              <p:cNvPr id="936" name="Google Shape;9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9" name="Google Shape;939;p49"/>
            <p:cNvGrpSpPr/>
            <p:nvPr/>
          </p:nvGrpSpPr>
          <p:grpSpPr>
            <a:xfrm>
              <a:off x="3795567" y="3100015"/>
              <a:ext cx="194194" cy="207487"/>
              <a:chOff x="6673854" y="2507796"/>
              <a:chExt cx="3493293" cy="3112296"/>
            </a:xfrm>
          </p:grpSpPr>
          <p:sp>
            <p:nvSpPr>
              <p:cNvPr id="940" name="Google Shape;9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49"/>
            <p:cNvGrpSpPr/>
            <p:nvPr/>
          </p:nvGrpSpPr>
          <p:grpSpPr>
            <a:xfrm>
              <a:off x="3892664" y="3142032"/>
              <a:ext cx="194194" cy="207487"/>
              <a:chOff x="6673854" y="2507796"/>
              <a:chExt cx="3493293" cy="3112296"/>
            </a:xfrm>
          </p:grpSpPr>
          <p:sp>
            <p:nvSpPr>
              <p:cNvPr id="944" name="Google Shape;9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49"/>
            <p:cNvGrpSpPr/>
            <p:nvPr/>
          </p:nvGrpSpPr>
          <p:grpSpPr>
            <a:xfrm>
              <a:off x="3698470" y="2935285"/>
              <a:ext cx="194194" cy="207487"/>
              <a:chOff x="6673854" y="2507796"/>
              <a:chExt cx="3493293" cy="3112296"/>
            </a:xfrm>
          </p:grpSpPr>
          <p:sp>
            <p:nvSpPr>
              <p:cNvPr id="948" name="Google Shape;9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49"/>
            <p:cNvGrpSpPr/>
            <p:nvPr/>
          </p:nvGrpSpPr>
          <p:grpSpPr>
            <a:xfrm>
              <a:off x="3795567" y="2977301"/>
              <a:ext cx="194194" cy="207487"/>
              <a:chOff x="6673854" y="2507796"/>
              <a:chExt cx="3493293" cy="3112296"/>
            </a:xfrm>
          </p:grpSpPr>
          <p:sp>
            <p:nvSpPr>
              <p:cNvPr id="952" name="Google Shape;9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5" name="Google Shape;955;p49"/>
            <p:cNvGrpSpPr/>
            <p:nvPr/>
          </p:nvGrpSpPr>
          <p:grpSpPr>
            <a:xfrm>
              <a:off x="3892664" y="3019318"/>
              <a:ext cx="194194" cy="207487"/>
              <a:chOff x="6673854" y="2507796"/>
              <a:chExt cx="3493293" cy="3112296"/>
            </a:xfrm>
          </p:grpSpPr>
          <p:sp>
            <p:nvSpPr>
              <p:cNvPr id="956" name="Google Shape;9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9" name="Google Shape;959;p49"/>
            <p:cNvGrpSpPr/>
            <p:nvPr/>
          </p:nvGrpSpPr>
          <p:grpSpPr>
            <a:xfrm>
              <a:off x="3698470" y="2812571"/>
              <a:ext cx="194194" cy="207487"/>
              <a:chOff x="6673852" y="2507796"/>
              <a:chExt cx="3493295" cy="3112291"/>
            </a:xfrm>
          </p:grpSpPr>
          <p:sp>
            <p:nvSpPr>
              <p:cNvPr id="960" name="Google Shape;9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49"/>
            <p:cNvGrpSpPr/>
            <p:nvPr/>
          </p:nvGrpSpPr>
          <p:grpSpPr>
            <a:xfrm>
              <a:off x="3795567" y="2854587"/>
              <a:ext cx="194194" cy="207487"/>
              <a:chOff x="6673854" y="2507796"/>
              <a:chExt cx="3493293" cy="3112296"/>
            </a:xfrm>
          </p:grpSpPr>
          <p:sp>
            <p:nvSpPr>
              <p:cNvPr id="964" name="Google Shape;9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7" name="Google Shape;967;p49"/>
            <p:cNvGrpSpPr/>
            <p:nvPr/>
          </p:nvGrpSpPr>
          <p:grpSpPr>
            <a:xfrm>
              <a:off x="3892664" y="2896603"/>
              <a:ext cx="194194" cy="207487"/>
              <a:chOff x="6673854" y="2507796"/>
              <a:chExt cx="3493293" cy="3112296"/>
            </a:xfrm>
          </p:grpSpPr>
          <p:sp>
            <p:nvSpPr>
              <p:cNvPr id="968" name="Google Shape;9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49"/>
            <p:cNvGrpSpPr/>
            <p:nvPr/>
          </p:nvGrpSpPr>
          <p:grpSpPr>
            <a:xfrm>
              <a:off x="3698183" y="2690543"/>
              <a:ext cx="194195" cy="207488"/>
              <a:chOff x="6673852" y="2507796"/>
              <a:chExt cx="3493295" cy="3112292"/>
            </a:xfrm>
          </p:grpSpPr>
          <p:sp>
            <p:nvSpPr>
              <p:cNvPr id="972" name="Google Shape;9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5" name="Google Shape;975;p49"/>
            <p:cNvGrpSpPr/>
            <p:nvPr/>
          </p:nvGrpSpPr>
          <p:grpSpPr>
            <a:xfrm>
              <a:off x="3795279" y="2732559"/>
              <a:ext cx="194194" cy="207488"/>
              <a:chOff x="6673854" y="2507796"/>
              <a:chExt cx="3493293" cy="3112295"/>
            </a:xfrm>
          </p:grpSpPr>
          <p:sp>
            <p:nvSpPr>
              <p:cNvPr id="976" name="Google Shape;9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49"/>
            <p:cNvGrpSpPr/>
            <p:nvPr/>
          </p:nvGrpSpPr>
          <p:grpSpPr>
            <a:xfrm>
              <a:off x="3892377" y="2774576"/>
              <a:ext cx="194194" cy="207488"/>
              <a:chOff x="6673854" y="2507796"/>
              <a:chExt cx="3493293" cy="3112295"/>
            </a:xfrm>
          </p:grpSpPr>
          <p:sp>
            <p:nvSpPr>
              <p:cNvPr id="980" name="Google Shape;9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3" name="Google Shape;983;p49"/>
            <p:cNvGrpSpPr/>
            <p:nvPr/>
          </p:nvGrpSpPr>
          <p:grpSpPr>
            <a:xfrm>
              <a:off x="3991233" y="3184292"/>
              <a:ext cx="194194" cy="207487"/>
              <a:chOff x="6673854" y="2507796"/>
              <a:chExt cx="3493293" cy="3112295"/>
            </a:xfrm>
          </p:grpSpPr>
          <p:sp>
            <p:nvSpPr>
              <p:cNvPr id="984" name="Google Shape;9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" name="Google Shape;987;p49"/>
            <p:cNvGrpSpPr/>
            <p:nvPr/>
          </p:nvGrpSpPr>
          <p:grpSpPr>
            <a:xfrm>
              <a:off x="3991233" y="3061578"/>
              <a:ext cx="194194" cy="207487"/>
              <a:chOff x="6673854" y="2507796"/>
              <a:chExt cx="3493293" cy="3112295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1" name="Google Shape;991;p49"/>
            <p:cNvGrpSpPr/>
            <p:nvPr/>
          </p:nvGrpSpPr>
          <p:grpSpPr>
            <a:xfrm>
              <a:off x="3991233" y="2938863"/>
              <a:ext cx="194194" cy="207487"/>
              <a:chOff x="6673854" y="2507796"/>
              <a:chExt cx="3493293" cy="3112295"/>
            </a:xfrm>
          </p:grpSpPr>
          <p:sp>
            <p:nvSpPr>
              <p:cNvPr id="992" name="Google Shape;9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5" name="Google Shape;995;p49"/>
            <p:cNvGrpSpPr/>
            <p:nvPr/>
          </p:nvGrpSpPr>
          <p:grpSpPr>
            <a:xfrm>
              <a:off x="3990947" y="2816836"/>
              <a:ext cx="194194" cy="207487"/>
              <a:chOff x="6673854" y="2507796"/>
              <a:chExt cx="3493293" cy="3112295"/>
            </a:xfrm>
          </p:grpSpPr>
          <p:sp>
            <p:nvSpPr>
              <p:cNvPr id="996" name="Google Shape;9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49"/>
            <p:cNvGrpSpPr/>
            <p:nvPr/>
          </p:nvGrpSpPr>
          <p:grpSpPr>
            <a:xfrm>
              <a:off x="4090464" y="3228403"/>
              <a:ext cx="194195" cy="207487"/>
              <a:chOff x="6673854" y="2507796"/>
              <a:chExt cx="3493293" cy="3112295"/>
            </a:xfrm>
          </p:grpSpPr>
          <p:sp>
            <p:nvSpPr>
              <p:cNvPr id="1000" name="Google Shape;10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3" name="Google Shape;1003;p49"/>
            <p:cNvGrpSpPr/>
            <p:nvPr/>
          </p:nvGrpSpPr>
          <p:grpSpPr>
            <a:xfrm>
              <a:off x="4090464" y="3105688"/>
              <a:ext cx="194195" cy="207487"/>
              <a:chOff x="6673854" y="2507796"/>
              <a:chExt cx="3493293" cy="3112295"/>
            </a:xfrm>
          </p:grpSpPr>
          <p:sp>
            <p:nvSpPr>
              <p:cNvPr id="1004" name="Google Shape;10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7" name="Google Shape;1007;p49"/>
            <p:cNvGrpSpPr/>
            <p:nvPr/>
          </p:nvGrpSpPr>
          <p:grpSpPr>
            <a:xfrm>
              <a:off x="4090464" y="2982973"/>
              <a:ext cx="194195" cy="207487"/>
              <a:chOff x="6673854" y="2507796"/>
              <a:chExt cx="3493293" cy="3112295"/>
            </a:xfrm>
          </p:grpSpPr>
          <p:sp>
            <p:nvSpPr>
              <p:cNvPr id="1008" name="Google Shape;10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1" name="Google Shape;1011;p49"/>
            <p:cNvGrpSpPr/>
            <p:nvPr/>
          </p:nvGrpSpPr>
          <p:grpSpPr>
            <a:xfrm>
              <a:off x="4090177" y="2860946"/>
              <a:ext cx="194195" cy="207487"/>
              <a:chOff x="6673854" y="2507796"/>
              <a:chExt cx="3493293" cy="3112295"/>
            </a:xfrm>
          </p:grpSpPr>
          <p:sp>
            <p:nvSpPr>
              <p:cNvPr id="1012" name="Google Shape;10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5" name="Google Shape;1015;p49"/>
            <p:cNvGrpSpPr/>
            <p:nvPr/>
          </p:nvGrpSpPr>
          <p:grpSpPr>
            <a:xfrm>
              <a:off x="3696585" y="2570021"/>
              <a:ext cx="194195" cy="207488"/>
              <a:chOff x="6673852" y="2507796"/>
              <a:chExt cx="3493295" cy="3112292"/>
            </a:xfrm>
          </p:grpSpPr>
          <p:sp>
            <p:nvSpPr>
              <p:cNvPr id="1016" name="Google Shape;10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9" name="Google Shape;1019;p49"/>
            <p:cNvGrpSpPr/>
            <p:nvPr/>
          </p:nvGrpSpPr>
          <p:grpSpPr>
            <a:xfrm>
              <a:off x="3793681" y="2612037"/>
              <a:ext cx="194194" cy="207488"/>
              <a:chOff x="6673854" y="2507796"/>
              <a:chExt cx="3493293" cy="3112295"/>
            </a:xfrm>
          </p:grpSpPr>
          <p:sp>
            <p:nvSpPr>
              <p:cNvPr id="1020" name="Google Shape;10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3" name="Google Shape;1023;p49"/>
            <p:cNvGrpSpPr/>
            <p:nvPr/>
          </p:nvGrpSpPr>
          <p:grpSpPr>
            <a:xfrm>
              <a:off x="3890778" y="2654054"/>
              <a:ext cx="194194" cy="207488"/>
              <a:chOff x="6673854" y="2507796"/>
              <a:chExt cx="3493293" cy="3112295"/>
            </a:xfrm>
          </p:grpSpPr>
          <p:sp>
            <p:nvSpPr>
              <p:cNvPr id="1024" name="Google Shape;10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7" name="Google Shape;1027;p49"/>
            <p:cNvGrpSpPr/>
            <p:nvPr/>
          </p:nvGrpSpPr>
          <p:grpSpPr>
            <a:xfrm>
              <a:off x="3989348" y="2696314"/>
              <a:ext cx="194194" cy="207487"/>
              <a:chOff x="6673854" y="2507796"/>
              <a:chExt cx="3493293" cy="3112295"/>
            </a:xfrm>
          </p:grpSpPr>
          <p:sp>
            <p:nvSpPr>
              <p:cNvPr id="1028" name="Google Shape;10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49"/>
            <p:cNvGrpSpPr/>
            <p:nvPr/>
          </p:nvGrpSpPr>
          <p:grpSpPr>
            <a:xfrm>
              <a:off x="4088578" y="2740424"/>
              <a:ext cx="194195" cy="207487"/>
              <a:chOff x="6673854" y="2507796"/>
              <a:chExt cx="3493293" cy="3112295"/>
            </a:xfrm>
          </p:grpSpPr>
          <p:sp>
            <p:nvSpPr>
              <p:cNvPr id="1032" name="Google Shape;10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" name="Google Shape;1035;p49"/>
            <p:cNvGrpSpPr/>
            <p:nvPr/>
          </p:nvGrpSpPr>
          <p:grpSpPr>
            <a:xfrm>
              <a:off x="3606839" y="3099903"/>
              <a:ext cx="194194" cy="207487"/>
              <a:chOff x="6673854" y="2507796"/>
              <a:chExt cx="3493293" cy="3112296"/>
            </a:xfrm>
          </p:grpSpPr>
          <p:sp>
            <p:nvSpPr>
              <p:cNvPr id="1036" name="Google Shape;10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49"/>
            <p:cNvGrpSpPr/>
            <p:nvPr/>
          </p:nvGrpSpPr>
          <p:grpSpPr>
            <a:xfrm>
              <a:off x="3703936" y="3141919"/>
              <a:ext cx="194194" cy="207487"/>
              <a:chOff x="6673854" y="2507796"/>
              <a:chExt cx="3493293" cy="3112296"/>
            </a:xfrm>
          </p:grpSpPr>
          <p:sp>
            <p:nvSpPr>
              <p:cNvPr id="1040" name="Google Shape;104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3" name="Google Shape;1043;p49"/>
            <p:cNvGrpSpPr/>
            <p:nvPr/>
          </p:nvGrpSpPr>
          <p:grpSpPr>
            <a:xfrm>
              <a:off x="3801033" y="3183936"/>
              <a:ext cx="194194" cy="207487"/>
              <a:chOff x="6673854" y="2507796"/>
              <a:chExt cx="3493293" cy="3112296"/>
            </a:xfrm>
          </p:grpSpPr>
          <p:sp>
            <p:nvSpPr>
              <p:cNvPr id="1044" name="Google Shape;104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7" name="Google Shape;1047;p49"/>
            <p:cNvGrpSpPr/>
            <p:nvPr/>
          </p:nvGrpSpPr>
          <p:grpSpPr>
            <a:xfrm>
              <a:off x="3606839" y="2977188"/>
              <a:ext cx="194194" cy="207487"/>
              <a:chOff x="6673854" y="2507796"/>
              <a:chExt cx="3493293" cy="3112296"/>
            </a:xfrm>
          </p:grpSpPr>
          <p:sp>
            <p:nvSpPr>
              <p:cNvPr id="1048" name="Google Shape;104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1" name="Google Shape;1051;p49"/>
            <p:cNvGrpSpPr/>
            <p:nvPr/>
          </p:nvGrpSpPr>
          <p:grpSpPr>
            <a:xfrm>
              <a:off x="3703936" y="3019204"/>
              <a:ext cx="194194" cy="207487"/>
              <a:chOff x="6673854" y="2507796"/>
              <a:chExt cx="3493293" cy="3112296"/>
            </a:xfrm>
          </p:grpSpPr>
          <p:sp>
            <p:nvSpPr>
              <p:cNvPr id="1052" name="Google Shape;105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5" name="Google Shape;1055;p49"/>
            <p:cNvGrpSpPr/>
            <p:nvPr/>
          </p:nvGrpSpPr>
          <p:grpSpPr>
            <a:xfrm>
              <a:off x="3801033" y="3061221"/>
              <a:ext cx="194194" cy="207487"/>
              <a:chOff x="6673854" y="2507796"/>
              <a:chExt cx="3493293" cy="3112296"/>
            </a:xfrm>
          </p:grpSpPr>
          <p:sp>
            <p:nvSpPr>
              <p:cNvPr id="1056" name="Google Shape;105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9" name="Google Shape;1059;p49"/>
            <p:cNvGrpSpPr/>
            <p:nvPr/>
          </p:nvGrpSpPr>
          <p:grpSpPr>
            <a:xfrm>
              <a:off x="3606839" y="2854474"/>
              <a:ext cx="194194" cy="207487"/>
              <a:chOff x="6673852" y="2507796"/>
              <a:chExt cx="3493295" cy="3112291"/>
            </a:xfrm>
          </p:grpSpPr>
          <p:sp>
            <p:nvSpPr>
              <p:cNvPr id="1060" name="Google Shape;1060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" name="Google Shape;1063;p49"/>
            <p:cNvGrpSpPr/>
            <p:nvPr/>
          </p:nvGrpSpPr>
          <p:grpSpPr>
            <a:xfrm>
              <a:off x="3703936" y="2896490"/>
              <a:ext cx="194194" cy="207487"/>
              <a:chOff x="6673854" y="2507796"/>
              <a:chExt cx="3493293" cy="3112296"/>
            </a:xfrm>
          </p:grpSpPr>
          <p:sp>
            <p:nvSpPr>
              <p:cNvPr id="1064" name="Google Shape;106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7" name="Google Shape;1067;p49"/>
            <p:cNvGrpSpPr/>
            <p:nvPr/>
          </p:nvGrpSpPr>
          <p:grpSpPr>
            <a:xfrm>
              <a:off x="3801033" y="2938507"/>
              <a:ext cx="194194" cy="207487"/>
              <a:chOff x="6673854" y="2507796"/>
              <a:chExt cx="3493293" cy="3112296"/>
            </a:xfrm>
          </p:grpSpPr>
          <p:sp>
            <p:nvSpPr>
              <p:cNvPr id="1068" name="Google Shape;106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C48C2D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1" name="Google Shape;1071;p49"/>
            <p:cNvGrpSpPr/>
            <p:nvPr/>
          </p:nvGrpSpPr>
          <p:grpSpPr>
            <a:xfrm>
              <a:off x="3606552" y="2732447"/>
              <a:ext cx="194195" cy="207488"/>
              <a:chOff x="6673852" y="2507796"/>
              <a:chExt cx="3493295" cy="3112292"/>
            </a:xfrm>
          </p:grpSpPr>
          <p:sp>
            <p:nvSpPr>
              <p:cNvPr id="1072" name="Google Shape;1072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5" name="Google Shape;1075;p49"/>
            <p:cNvGrpSpPr/>
            <p:nvPr/>
          </p:nvGrpSpPr>
          <p:grpSpPr>
            <a:xfrm>
              <a:off x="3703648" y="2774463"/>
              <a:ext cx="194194" cy="207488"/>
              <a:chOff x="6673854" y="2507796"/>
              <a:chExt cx="3493293" cy="3112295"/>
            </a:xfrm>
          </p:grpSpPr>
          <p:sp>
            <p:nvSpPr>
              <p:cNvPr id="1076" name="Google Shape;107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9" name="Google Shape;1079;p49"/>
            <p:cNvGrpSpPr/>
            <p:nvPr/>
          </p:nvGrpSpPr>
          <p:grpSpPr>
            <a:xfrm>
              <a:off x="3800745" y="2816480"/>
              <a:ext cx="194194" cy="207488"/>
              <a:chOff x="6673854" y="2507796"/>
              <a:chExt cx="3493293" cy="3112295"/>
            </a:xfrm>
          </p:grpSpPr>
          <p:sp>
            <p:nvSpPr>
              <p:cNvPr id="1080" name="Google Shape;108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3" name="Google Shape;1083;p49"/>
            <p:cNvGrpSpPr/>
            <p:nvPr/>
          </p:nvGrpSpPr>
          <p:grpSpPr>
            <a:xfrm>
              <a:off x="3899602" y="3226196"/>
              <a:ext cx="194194" cy="207487"/>
              <a:chOff x="6673854" y="2507796"/>
              <a:chExt cx="3493293" cy="3112295"/>
            </a:xfrm>
          </p:grpSpPr>
          <p:sp>
            <p:nvSpPr>
              <p:cNvPr id="1084" name="Google Shape;108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7" name="Google Shape;1087;p49"/>
            <p:cNvGrpSpPr/>
            <p:nvPr/>
          </p:nvGrpSpPr>
          <p:grpSpPr>
            <a:xfrm>
              <a:off x="3899602" y="3103481"/>
              <a:ext cx="194194" cy="207487"/>
              <a:chOff x="6673854" y="2507796"/>
              <a:chExt cx="3493293" cy="3112295"/>
            </a:xfrm>
          </p:grpSpPr>
          <p:sp>
            <p:nvSpPr>
              <p:cNvPr id="1088" name="Google Shape;108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1" name="Google Shape;1091;p49"/>
            <p:cNvGrpSpPr/>
            <p:nvPr/>
          </p:nvGrpSpPr>
          <p:grpSpPr>
            <a:xfrm>
              <a:off x="3899602" y="2980767"/>
              <a:ext cx="194194" cy="207487"/>
              <a:chOff x="6673854" y="2507796"/>
              <a:chExt cx="3493293" cy="3112295"/>
            </a:xfrm>
          </p:grpSpPr>
          <p:sp>
            <p:nvSpPr>
              <p:cNvPr id="1092" name="Google Shape;109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5" name="Google Shape;1095;p49"/>
            <p:cNvGrpSpPr/>
            <p:nvPr/>
          </p:nvGrpSpPr>
          <p:grpSpPr>
            <a:xfrm>
              <a:off x="3899316" y="2858740"/>
              <a:ext cx="194194" cy="207487"/>
              <a:chOff x="6673854" y="2507796"/>
              <a:chExt cx="3493293" cy="3112295"/>
            </a:xfrm>
          </p:grpSpPr>
          <p:sp>
            <p:nvSpPr>
              <p:cNvPr id="1096" name="Google Shape;109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9" name="Google Shape;1099;p49"/>
            <p:cNvGrpSpPr/>
            <p:nvPr/>
          </p:nvGrpSpPr>
          <p:grpSpPr>
            <a:xfrm>
              <a:off x="3998832" y="3270307"/>
              <a:ext cx="194195" cy="207487"/>
              <a:chOff x="6673854" y="2507796"/>
              <a:chExt cx="3493293" cy="3112295"/>
            </a:xfrm>
          </p:grpSpPr>
          <p:sp>
            <p:nvSpPr>
              <p:cNvPr id="1100" name="Google Shape;110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3" name="Google Shape;1103;p49"/>
            <p:cNvGrpSpPr/>
            <p:nvPr/>
          </p:nvGrpSpPr>
          <p:grpSpPr>
            <a:xfrm>
              <a:off x="3998832" y="3147591"/>
              <a:ext cx="194195" cy="207487"/>
              <a:chOff x="6673854" y="2507796"/>
              <a:chExt cx="3493293" cy="3112295"/>
            </a:xfrm>
          </p:grpSpPr>
          <p:sp>
            <p:nvSpPr>
              <p:cNvPr id="1104" name="Google Shape;110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49"/>
            <p:cNvGrpSpPr/>
            <p:nvPr/>
          </p:nvGrpSpPr>
          <p:grpSpPr>
            <a:xfrm>
              <a:off x="3998832" y="3024877"/>
              <a:ext cx="194195" cy="207487"/>
              <a:chOff x="6673854" y="2507796"/>
              <a:chExt cx="3493293" cy="3112295"/>
            </a:xfrm>
          </p:grpSpPr>
          <p:sp>
            <p:nvSpPr>
              <p:cNvPr id="1108" name="Google Shape;110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785B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49"/>
            <p:cNvGrpSpPr/>
            <p:nvPr/>
          </p:nvGrpSpPr>
          <p:grpSpPr>
            <a:xfrm>
              <a:off x="3998546" y="2902850"/>
              <a:ext cx="194195" cy="207487"/>
              <a:chOff x="6673854" y="2507796"/>
              <a:chExt cx="3493293" cy="3112295"/>
            </a:xfrm>
          </p:grpSpPr>
          <p:sp>
            <p:nvSpPr>
              <p:cNvPr id="1112" name="Google Shape;111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5" name="Google Shape;1115;p49"/>
            <p:cNvGrpSpPr/>
            <p:nvPr/>
          </p:nvGrpSpPr>
          <p:grpSpPr>
            <a:xfrm>
              <a:off x="3604953" y="2611924"/>
              <a:ext cx="194195" cy="207488"/>
              <a:chOff x="6673852" y="2507796"/>
              <a:chExt cx="3493295" cy="3112292"/>
            </a:xfrm>
          </p:grpSpPr>
          <p:sp>
            <p:nvSpPr>
              <p:cNvPr id="1116" name="Google Shape;1116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49"/>
            <p:cNvGrpSpPr/>
            <p:nvPr/>
          </p:nvGrpSpPr>
          <p:grpSpPr>
            <a:xfrm>
              <a:off x="3702049" y="2653940"/>
              <a:ext cx="194194" cy="207488"/>
              <a:chOff x="6673854" y="2507796"/>
              <a:chExt cx="3493293" cy="3112295"/>
            </a:xfrm>
          </p:grpSpPr>
          <p:sp>
            <p:nvSpPr>
              <p:cNvPr id="1120" name="Google Shape;112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6848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3" name="Google Shape;1123;p49"/>
            <p:cNvGrpSpPr/>
            <p:nvPr/>
          </p:nvGrpSpPr>
          <p:grpSpPr>
            <a:xfrm>
              <a:off x="3799147" y="2695957"/>
              <a:ext cx="194194" cy="207488"/>
              <a:chOff x="6673854" y="2507796"/>
              <a:chExt cx="3493293" cy="3112295"/>
            </a:xfrm>
          </p:grpSpPr>
          <p:sp>
            <p:nvSpPr>
              <p:cNvPr id="1124" name="Google Shape;112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49"/>
            <p:cNvGrpSpPr/>
            <p:nvPr/>
          </p:nvGrpSpPr>
          <p:grpSpPr>
            <a:xfrm>
              <a:off x="3897717" y="2738217"/>
              <a:ext cx="194194" cy="207487"/>
              <a:chOff x="6673854" y="2507796"/>
              <a:chExt cx="3493293" cy="3112295"/>
            </a:xfrm>
          </p:grpSpPr>
          <p:sp>
            <p:nvSpPr>
              <p:cNvPr id="1128" name="Google Shape;112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1" name="Google Shape;1131;p49"/>
            <p:cNvGrpSpPr/>
            <p:nvPr/>
          </p:nvGrpSpPr>
          <p:grpSpPr>
            <a:xfrm>
              <a:off x="3996947" y="2782327"/>
              <a:ext cx="194195" cy="207487"/>
              <a:chOff x="6673854" y="2507796"/>
              <a:chExt cx="3493293" cy="3112295"/>
            </a:xfrm>
          </p:grpSpPr>
          <p:sp>
            <p:nvSpPr>
              <p:cNvPr id="1132" name="Google Shape;113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7F7BD4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5" name="Google Shape;1135;p49"/>
            <p:cNvSpPr/>
            <p:nvPr/>
          </p:nvSpPr>
          <p:spPr>
            <a:xfrm>
              <a:off x="3515207" y="3183823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612680" y="3184563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515252" y="3141807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3612305" y="3225839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3709777" y="322657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612349" y="3183823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709401" y="326785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06874" y="326859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709446" y="322584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515207" y="3061108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612680" y="3061849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515252" y="3019092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612305" y="310312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709777" y="310386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612349" y="3061108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09401" y="314514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806874" y="314588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709446" y="3103125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515207" y="2938394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612680" y="2939135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515252" y="2896378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612305" y="298041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709777" y="2981151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612349" y="2938394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709401" y="302242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06874" y="30231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709446" y="2980410"/>
              <a:ext cx="194150" cy="84667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514921" y="281636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12393" y="281710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514965" y="277435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612017" y="2858383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709489" y="2859124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612061" y="2816367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709114" y="290040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3806586" y="2901141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3709158" y="285838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3807971" y="331011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3905443" y="3310856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808015" y="326810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07971" y="318740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905443" y="318814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808015" y="3145385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807971" y="3064686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905443" y="306542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808015" y="3022670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807684" y="294266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905157" y="294340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807729" y="29006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07201" y="335422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4004673" y="335496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907245" y="331221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07201" y="3231511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004673" y="3232252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907245" y="3189495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3907201" y="310879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004673" y="3109537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3907245" y="3066780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906914" y="2986770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004387" y="2987510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2785B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906959" y="2944754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3513322" y="2695844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610794" y="2696585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3513366" y="2653828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3610418" y="2737860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3707890" y="2738602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3610462" y="2695844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3707515" y="2779877"/>
              <a:ext cx="98090" cy="165472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3804987" y="2780618"/>
              <a:ext cx="96722" cy="164678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3707559" y="273786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3806086" y="282213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3903558" y="282287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3806130" y="2780121"/>
              <a:ext cx="194150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3905316" y="2866247"/>
              <a:ext cx="98090" cy="165471"/>
            </a:xfrm>
            <a:custGeom>
              <a:rect b="b" l="l" r="r" t="t"/>
              <a:pathLst>
                <a:path extrusionOk="0" h="2482056" w="1764506">
                  <a:moveTo>
                    <a:pt x="7144" y="1846262"/>
                  </a:moveTo>
                  <a:cubicBezTo>
                    <a:pt x="4763" y="1232429"/>
                    <a:pt x="2381" y="613833"/>
                    <a:pt x="0" y="0"/>
                  </a:cubicBezTo>
                  <a:lnTo>
                    <a:pt x="1754982" y="639762"/>
                  </a:lnTo>
                  <a:cubicBezTo>
                    <a:pt x="1756569" y="1253860"/>
                    <a:pt x="1762919" y="1867958"/>
                    <a:pt x="1764506" y="2482056"/>
                  </a:cubicBezTo>
                  <a:lnTo>
                    <a:pt x="7144" y="1846262"/>
                  </a:lnTo>
                  <a:close/>
                </a:path>
              </a:pathLst>
            </a:custGeom>
            <a:solidFill>
              <a:srgbClr val="C48C2D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002788" y="2866988"/>
              <a:ext cx="96722" cy="164677"/>
            </a:xfrm>
            <a:custGeom>
              <a:rect b="b" l="l" r="r" t="t"/>
              <a:pathLst>
                <a:path extrusionOk="0" h="2470150" w="1739900">
                  <a:moveTo>
                    <a:pt x="0" y="622300"/>
                  </a:moveTo>
                  <a:lnTo>
                    <a:pt x="1739900" y="0"/>
                  </a:lnTo>
                  <a:lnTo>
                    <a:pt x="1739900" y="1841500"/>
                  </a:lnTo>
                  <a:lnTo>
                    <a:pt x="12700" y="2470150"/>
                  </a:lnTo>
                  <a:cubicBezTo>
                    <a:pt x="8467" y="1854200"/>
                    <a:pt x="4233" y="1238250"/>
                    <a:pt x="0" y="622300"/>
                  </a:cubicBezTo>
                  <a:close/>
                </a:path>
              </a:pathLst>
            </a:custGeom>
            <a:solidFill>
              <a:srgbClr val="36848A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3905360" y="2824231"/>
              <a:ext cx="194151" cy="84668"/>
            </a:xfrm>
            <a:custGeom>
              <a:rect b="b" l="l" r="r" t="t"/>
              <a:pathLst>
                <a:path extrusionOk="0" h="1270000" w="3492500">
                  <a:moveTo>
                    <a:pt x="0" y="628650"/>
                  </a:moveTo>
                  <a:lnTo>
                    <a:pt x="1752600" y="0"/>
                  </a:lnTo>
                  <a:lnTo>
                    <a:pt x="3492500" y="641350"/>
                  </a:lnTo>
                  <a:lnTo>
                    <a:pt x="1752600" y="127000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7F7BD4">
                <a:alpha val="49411"/>
              </a:srgbClr>
            </a:solidFill>
            <a:ln cap="flat" cmpd="sng" w="9525">
              <a:solidFill>
                <a:srgbClr val="FFFFFF">
                  <a:alpha val="2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Arial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49"/>
          <p:cNvSpPr/>
          <p:nvPr/>
        </p:nvSpPr>
        <p:spPr>
          <a:xfrm>
            <a:off x="7210564" y="3713012"/>
            <a:ext cx="1084540" cy="327242"/>
          </a:xfrm>
          <a:prstGeom prst="homePlate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Current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Op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49"/>
          <p:cNvGrpSpPr/>
          <p:nvPr/>
        </p:nvGrpSpPr>
        <p:grpSpPr>
          <a:xfrm>
            <a:off x="9011636" y="3461121"/>
            <a:ext cx="411826" cy="690369"/>
            <a:chOff x="6168572" y="2341066"/>
            <a:chExt cx="2003150" cy="2340838"/>
          </a:xfrm>
        </p:grpSpPr>
        <p:grpSp>
          <p:nvGrpSpPr>
            <p:cNvPr id="1212" name="Google Shape;1212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213" name="Google Shape;121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217" name="Google Shape;121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221" name="Google Shape;122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4" name="Google Shape;1224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225" name="Google Shape;122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8" name="Google Shape;1228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229" name="Google Shape;122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2" name="Google Shape;1232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233" name="Google Shape;123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" name="Google Shape;1236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237" name="Google Shape;1237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0" name="Google Shape;1240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241" name="Google Shape;12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245" name="Google Shape;12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8" name="Google Shape;1248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249" name="Google Shape;124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253" name="Google Shape;125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6" name="Google Shape;1256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257" name="Google Shape;12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0" name="Google Shape;1260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261" name="Google Shape;12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265" name="Google Shape;12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8" name="Google Shape;1268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269" name="Google Shape;12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2" name="Google Shape;1272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273" name="Google Shape;12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6" name="Google Shape;1276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277" name="Google Shape;12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0" name="Google Shape;1280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281" name="Google Shape;12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4" name="Google Shape;1284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285" name="Google Shape;12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8" name="Google Shape;1288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289" name="Google Shape;12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2" name="Google Shape;1292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293" name="Google Shape;129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6" name="Google Shape;1296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297" name="Google Shape;129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301" name="Google Shape;13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305" name="Google Shape;130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8" name="Google Shape;1308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309" name="Google Shape;13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BB7807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2" name="Google Shape;1312;p49"/>
          <p:cNvGrpSpPr/>
          <p:nvPr/>
        </p:nvGrpSpPr>
        <p:grpSpPr>
          <a:xfrm>
            <a:off x="8833922" y="3553493"/>
            <a:ext cx="411826" cy="690369"/>
            <a:chOff x="6168572" y="2341066"/>
            <a:chExt cx="2003150" cy="2340838"/>
          </a:xfrm>
        </p:grpSpPr>
        <p:grpSp>
          <p:nvGrpSpPr>
            <p:cNvPr id="1313" name="Google Shape;1313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7" name="Google Shape;1317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318" name="Google Shape;13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1" name="Google Shape;1321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322" name="Google Shape;13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5" name="Google Shape;1325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326" name="Google Shape;13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9" name="Google Shape;1329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330" name="Google Shape;13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334" name="Google Shape;13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7" name="Google Shape;1337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338" name="Google Shape;1338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1" name="Google Shape;1341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342" name="Google Shape;134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5" name="Google Shape;1345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346" name="Google Shape;13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9" name="Google Shape;1349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350" name="Google Shape;1350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354" name="Google Shape;135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7" name="Google Shape;1357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358" name="Google Shape;13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1" name="Google Shape;1361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362" name="Google Shape;13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" name="Google Shape;1365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366" name="Google Shape;13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9" name="Google Shape;1369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370" name="Google Shape;13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3" name="Google Shape;1373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374" name="Google Shape;13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7" name="Google Shape;1377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3" name="Google Shape;1393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394" name="Google Shape;139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7" name="Google Shape;1397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398" name="Google Shape;139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1" name="Google Shape;1401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402" name="Google Shape;14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5" name="Google Shape;1405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406" name="Google Shape;14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9" name="Google Shape;1409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410" name="Google Shape;14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605BCA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13" name="Google Shape;1413;p49"/>
          <p:cNvGrpSpPr/>
          <p:nvPr/>
        </p:nvGrpSpPr>
        <p:grpSpPr>
          <a:xfrm>
            <a:off x="8656208" y="3645865"/>
            <a:ext cx="411826" cy="690369"/>
            <a:chOff x="6168572" y="2341066"/>
            <a:chExt cx="2003150" cy="2340838"/>
          </a:xfrm>
        </p:grpSpPr>
        <p:grpSp>
          <p:nvGrpSpPr>
            <p:cNvPr id="1414" name="Google Shape;1414;p49"/>
            <p:cNvGrpSpPr/>
            <p:nvPr/>
          </p:nvGrpSpPr>
          <p:grpSpPr>
            <a:xfrm>
              <a:off x="6174994" y="3660293"/>
              <a:ext cx="661481" cy="560933"/>
              <a:chOff x="6673854" y="2507796"/>
              <a:chExt cx="3493293" cy="3112296"/>
            </a:xfrm>
          </p:grpSpPr>
          <p:sp>
            <p:nvSpPr>
              <p:cNvPr id="1415" name="Google Shape;141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8" name="Google Shape;1418;p49"/>
            <p:cNvGrpSpPr/>
            <p:nvPr/>
          </p:nvGrpSpPr>
          <p:grpSpPr>
            <a:xfrm>
              <a:off x="6505735" y="3773882"/>
              <a:ext cx="661481" cy="560933"/>
              <a:chOff x="6673854" y="2507796"/>
              <a:chExt cx="3493293" cy="3112296"/>
            </a:xfrm>
          </p:grpSpPr>
          <p:sp>
            <p:nvSpPr>
              <p:cNvPr id="1419" name="Google Shape;14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2" name="Google Shape;1422;p49"/>
            <p:cNvGrpSpPr/>
            <p:nvPr/>
          </p:nvGrpSpPr>
          <p:grpSpPr>
            <a:xfrm>
              <a:off x="6836476" y="3887471"/>
              <a:ext cx="661481" cy="560933"/>
              <a:chOff x="6673854" y="2507796"/>
              <a:chExt cx="3493293" cy="3112296"/>
            </a:xfrm>
          </p:grpSpPr>
          <p:sp>
            <p:nvSpPr>
              <p:cNvPr id="1423" name="Google Shape;14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6" name="Google Shape;1426;p49"/>
            <p:cNvGrpSpPr/>
            <p:nvPr/>
          </p:nvGrpSpPr>
          <p:grpSpPr>
            <a:xfrm>
              <a:off x="6174994" y="3328540"/>
              <a:ext cx="661481" cy="560933"/>
              <a:chOff x="6673854" y="2507796"/>
              <a:chExt cx="3493293" cy="3112296"/>
            </a:xfrm>
          </p:grpSpPr>
          <p:sp>
            <p:nvSpPr>
              <p:cNvPr id="1427" name="Google Shape;14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0" name="Google Shape;1430;p49"/>
            <p:cNvGrpSpPr/>
            <p:nvPr/>
          </p:nvGrpSpPr>
          <p:grpSpPr>
            <a:xfrm>
              <a:off x="6505735" y="3442129"/>
              <a:ext cx="661481" cy="560933"/>
              <a:chOff x="6673854" y="2507796"/>
              <a:chExt cx="3493293" cy="3112296"/>
            </a:xfrm>
          </p:grpSpPr>
          <p:sp>
            <p:nvSpPr>
              <p:cNvPr id="1431" name="Google Shape;14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836476" y="3555718"/>
              <a:ext cx="661481" cy="560933"/>
              <a:chOff x="6673854" y="2507796"/>
              <a:chExt cx="3493293" cy="3112296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439" name="Google Shape;1439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49"/>
            <p:cNvGrpSpPr/>
            <p:nvPr/>
          </p:nvGrpSpPr>
          <p:grpSpPr>
            <a:xfrm>
              <a:off x="6505736" y="3110376"/>
              <a:ext cx="661481" cy="560933"/>
              <a:chOff x="6673854" y="2507796"/>
              <a:chExt cx="3493293" cy="3112296"/>
            </a:xfrm>
          </p:grpSpPr>
          <p:sp>
            <p:nvSpPr>
              <p:cNvPr id="1443" name="Google Shape;144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6" name="Google Shape;1446;p49"/>
            <p:cNvGrpSpPr/>
            <p:nvPr/>
          </p:nvGrpSpPr>
          <p:grpSpPr>
            <a:xfrm>
              <a:off x="6836476" y="3223965"/>
              <a:ext cx="661481" cy="560933"/>
              <a:chOff x="6673854" y="2507796"/>
              <a:chExt cx="3493293" cy="3112296"/>
            </a:xfrm>
          </p:grpSpPr>
          <p:sp>
            <p:nvSpPr>
              <p:cNvPr id="1447" name="Google Shape;14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0" name="Google Shape;1450;p49"/>
            <p:cNvGrpSpPr/>
            <p:nvPr/>
          </p:nvGrpSpPr>
          <p:grpSpPr>
            <a:xfrm>
              <a:off x="6174018" y="2666892"/>
              <a:ext cx="661483" cy="560934"/>
              <a:chOff x="6673852" y="2507796"/>
              <a:chExt cx="3493295" cy="3112292"/>
            </a:xfrm>
          </p:grpSpPr>
          <p:sp>
            <p:nvSpPr>
              <p:cNvPr id="1451" name="Google Shape;1451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8" name="Google Shape;1458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459" name="Google Shape;14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2" name="Google Shape;1462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463" name="Google Shape;14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467" name="Google Shape;14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0" name="Google Shape;1470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471" name="Google Shape;14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4" name="Google Shape;1474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475" name="Google Shape;14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8" name="Google Shape;1478;p49"/>
            <p:cNvGrpSpPr/>
            <p:nvPr/>
          </p:nvGrpSpPr>
          <p:grpSpPr>
            <a:xfrm>
              <a:off x="7510238" y="4120971"/>
              <a:ext cx="661484" cy="560933"/>
              <a:chOff x="6673854" y="2507796"/>
              <a:chExt cx="3493293" cy="3112295"/>
            </a:xfrm>
          </p:grpSpPr>
          <p:sp>
            <p:nvSpPr>
              <p:cNvPr id="1479" name="Google Shape;14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2" name="Google Shape;1482;p49"/>
            <p:cNvGrpSpPr/>
            <p:nvPr/>
          </p:nvGrpSpPr>
          <p:grpSpPr>
            <a:xfrm>
              <a:off x="7510238" y="3789217"/>
              <a:ext cx="661484" cy="560933"/>
              <a:chOff x="6673854" y="2507796"/>
              <a:chExt cx="3493293" cy="3112295"/>
            </a:xfrm>
          </p:grpSpPr>
          <p:sp>
            <p:nvSpPr>
              <p:cNvPr id="1483" name="Google Shape;14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49"/>
            <p:cNvGrpSpPr/>
            <p:nvPr/>
          </p:nvGrpSpPr>
          <p:grpSpPr>
            <a:xfrm>
              <a:off x="7510238" y="3457463"/>
              <a:ext cx="661484" cy="560933"/>
              <a:chOff x="6673854" y="2507796"/>
              <a:chExt cx="3493293" cy="3112295"/>
            </a:xfrm>
          </p:grpSpPr>
          <p:sp>
            <p:nvSpPr>
              <p:cNvPr id="1487" name="Google Shape;14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0" name="Google Shape;1490;p49"/>
            <p:cNvGrpSpPr/>
            <p:nvPr/>
          </p:nvGrpSpPr>
          <p:grpSpPr>
            <a:xfrm>
              <a:off x="7509262" y="3127570"/>
              <a:ext cx="661484" cy="560933"/>
              <a:chOff x="6673854" y="2507796"/>
              <a:chExt cx="3493293" cy="3112295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4" name="Google Shape;1494;p49"/>
            <p:cNvGrpSpPr/>
            <p:nvPr/>
          </p:nvGrpSpPr>
          <p:grpSpPr>
            <a:xfrm>
              <a:off x="6168572" y="2341066"/>
              <a:ext cx="661483" cy="560934"/>
              <a:chOff x="6673852" y="2507796"/>
              <a:chExt cx="3493295" cy="3112292"/>
            </a:xfrm>
          </p:grpSpPr>
          <p:sp>
            <p:nvSpPr>
              <p:cNvPr id="1495" name="Google Shape;149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2" name="Google Shape;1502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503" name="Google Shape;15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507" name="Google Shape;15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0" name="Google Shape;1510;p49"/>
            <p:cNvGrpSpPr/>
            <p:nvPr/>
          </p:nvGrpSpPr>
          <p:grpSpPr>
            <a:xfrm>
              <a:off x="7503816" y="2801743"/>
              <a:ext cx="661484" cy="560933"/>
              <a:chOff x="6673854" y="2507796"/>
              <a:chExt cx="3493293" cy="3112295"/>
            </a:xfrm>
          </p:grpSpPr>
          <p:sp>
            <p:nvSpPr>
              <p:cNvPr id="1511" name="Google Shape;15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E888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4" name="Google Shape;1514;p49"/>
          <p:cNvGrpSpPr/>
          <p:nvPr/>
        </p:nvGrpSpPr>
        <p:grpSpPr>
          <a:xfrm>
            <a:off x="8374226" y="3987232"/>
            <a:ext cx="203990" cy="394616"/>
            <a:chOff x="3814731" y="3758084"/>
            <a:chExt cx="203990" cy="394616"/>
          </a:xfrm>
        </p:grpSpPr>
        <p:grpSp>
          <p:nvGrpSpPr>
            <p:cNvPr id="1515" name="Google Shape;1515;p49"/>
            <p:cNvGrpSpPr/>
            <p:nvPr/>
          </p:nvGrpSpPr>
          <p:grpSpPr>
            <a:xfrm>
              <a:off x="3814731" y="3953767"/>
              <a:ext cx="135993" cy="165433"/>
              <a:chOff x="6673854" y="2507796"/>
              <a:chExt cx="3493293" cy="3112296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9" name="Google Shape;1519;p49"/>
            <p:cNvGrpSpPr/>
            <p:nvPr/>
          </p:nvGrpSpPr>
          <p:grpSpPr>
            <a:xfrm>
              <a:off x="3882727" y="3987267"/>
              <a:ext cx="135993" cy="165433"/>
              <a:chOff x="6673854" y="2507796"/>
              <a:chExt cx="3493293" cy="3112296"/>
            </a:xfrm>
          </p:grpSpPr>
          <p:sp>
            <p:nvSpPr>
              <p:cNvPr id="1520" name="Google Shape;152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3" name="Google Shape;1523;p49"/>
            <p:cNvGrpSpPr/>
            <p:nvPr/>
          </p:nvGrpSpPr>
          <p:grpSpPr>
            <a:xfrm>
              <a:off x="3814731" y="3855925"/>
              <a:ext cx="135993" cy="165433"/>
              <a:chOff x="6673854" y="2507796"/>
              <a:chExt cx="3493293" cy="3112296"/>
            </a:xfrm>
          </p:grpSpPr>
          <p:sp>
            <p:nvSpPr>
              <p:cNvPr id="1524" name="Google Shape;152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7" name="Google Shape;1527;p49"/>
            <p:cNvGrpSpPr/>
            <p:nvPr/>
          </p:nvGrpSpPr>
          <p:grpSpPr>
            <a:xfrm>
              <a:off x="3882727" y="3889425"/>
              <a:ext cx="135993" cy="165433"/>
              <a:chOff x="6673854" y="2507796"/>
              <a:chExt cx="3493293" cy="3112296"/>
            </a:xfrm>
          </p:grpSpPr>
          <p:sp>
            <p:nvSpPr>
              <p:cNvPr id="1528" name="Google Shape;152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1" name="Google Shape;1531;p49"/>
            <p:cNvGrpSpPr/>
            <p:nvPr/>
          </p:nvGrpSpPr>
          <p:grpSpPr>
            <a:xfrm>
              <a:off x="3814731" y="3758084"/>
              <a:ext cx="135993" cy="165433"/>
              <a:chOff x="6673852" y="2507796"/>
              <a:chExt cx="3493295" cy="3112291"/>
            </a:xfrm>
          </p:grpSpPr>
          <p:sp>
            <p:nvSpPr>
              <p:cNvPr id="1532" name="Google Shape;153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5" name="Google Shape;1535;p49"/>
            <p:cNvGrpSpPr/>
            <p:nvPr/>
          </p:nvGrpSpPr>
          <p:grpSpPr>
            <a:xfrm>
              <a:off x="3882728" y="3791583"/>
              <a:ext cx="135993" cy="165433"/>
              <a:chOff x="6673854" y="2507796"/>
              <a:chExt cx="3493293" cy="3112296"/>
            </a:xfrm>
          </p:grpSpPr>
          <p:sp>
            <p:nvSpPr>
              <p:cNvPr id="1536" name="Google Shape;153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004D86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9" name="Google Shape;1539;p49"/>
          <p:cNvGrpSpPr/>
          <p:nvPr/>
        </p:nvGrpSpPr>
        <p:grpSpPr>
          <a:xfrm>
            <a:off x="8478495" y="3738238"/>
            <a:ext cx="411826" cy="690369"/>
            <a:chOff x="3318979" y="4548087"/>
            <a:chExt cx="784194" cy="1086230"/>
          </a:xfrm>
        </p:grpSpPr>
        <p:grpSp>
          <p:nvGrpSpPr>
            <p:cNvPr id="1540" name="Google Shape;1540;p49"/>
            <p:cNvGrpSpPr/>
            <p:nvPr/>
          </p:nvGrpSpPr>
          <p:grpSpPr>
            <a:xfrm>
              <a:off x="3580450" y="5265673"/>
              <a:ext cx="258957" cy="260293"/>
              <a:chOff x="6673854" y="2507796"/>
              <a:chExt cx="3493293" cy="3112296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4" name="Google Shape;1544;p49"/>
            <p:cNvGrpSpPr/>
            <p:nvPr/>
          </p:nvGrpSpPr>
          <p:grpSpPr>
            <a:xfrm>
              <a:off x="3580450" y="5111727"/>
              <a:ext cx="258957" cy="260293"/>
              <a:chOff x="6673854" y="2507796"/>
              <a:chExt cx="3493293" cy="3112296"/>
            </a:xfrm>
          </p:grpSpPr>
          <p:sp>
            <p:nvSpPr>
              <p:cNvPr id="1545" name="Google Shape;154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8" name="Google Shape;1548;p49"/>
            <p:cNvGrpSpPr/>
            <p:nvPr/>
          </p:nvGrpSpPr>
          <p:grpSpPr>
            <a:xfrm>
              <a:off x="3580450" y="4957783"/>
              <a:ext cx="258957" cy="260293"/>
              <a:chOff x="6673854" y="2507796"/>
              <a:chExt cx="3493293" cy="3112296"/>
            </a:xfrm>
          </p:grpSpPr>
          <p:sp>
            <p:nvSpPr>
              <p:cNvPr id="1549" name="Google Shape;154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2" name="Google Shape;1552;p49"/>
            <p:cNvGrpSpPr/>
            <p:nvPr/>
          </p:nvGrpSpPr>
          <p:grpSpPr>
            <a:xfrm>
              <a:off x="3321111" y="4699282"/>
              <a:ext cx="258958" cy="260293"/>
              <a:chOff x="6673852" y="2507796"/>
              <a:chExt cx="3493295" cy="3112292"/>
            </a:xfrm>
          </p:grpSpPr>
          <p:sp>
            <p:nvSpPr>
              <p:cNvPr id="1553" name="Google Shape;1553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6" name="Google Shape;1556;p49"/>
            <p:cNvGrpSpPr/>
            <p:nvPr/>
          </p:nvGrpSpPr>
          <p:grpSpPr>
            <a:xfrm>
              <a:off x="3450588" y="4751991"/>
              <a:ext cx="258957" cy="260293"/>
              <a:chOff x="6673854" y="2507796"/>
              <a:chExt cx="3493293" cy="311229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0" name="Google Shape;1560;p49"/>
            <p:cNvGrpSpPr/>
            <p:nvPr/>
          </p:nvGrpSpPr>
          <p:grpSpPr>
            <a:xfrm>
              <a:off x="3580067" y="4804702"/>
              <a:ext cx="258957" cy="260293"/>
              <a:chOff x="6673854" y="2507796"/>
              <a:chExt cx="3493293" cy="3112295"/>
            </a:xfrm>
          </p:grpSpPr>
          <p:sp>
            <p:nvSpPr>
              <p:cNvPr id="1561" name="Google Shape;156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49"/>
            <p:cNvGrpSpPr/>
            <p:nvPr/>
          </p:nvGrpSpPr>
          <p:grpSpPr>
            <a:xfrm>
              <a:off x="3711892" y="5318688"/>
              <a:ext cx="258957" cy="260293"/>
              <a:chOff x="6673854" y="2507796"/>
              <a:chExt cx="3493293" cy="3112295"/>
            </a:xfrm>
          </p:grpSpPr>
          <p:sp>
            <p:nvSpPr>
              <p:cNvPr id="1565" name="Google Shape;156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8" name="Google Shape;1568;p49"/>
            <p:cNvGrpSpPr/>
            <p:nvPr/>
          </p:nvGrpSpPr>
          <p:grpSpPr>
            <a:xfrm>
              <a:off x="3711892" y="5164742"/>
              <a:ext cx="258957" cy="260293"/>
              <a:chOff x="6673854" y="2507796"/>
              <a:chExt cx="3493293" cy="3112295"/>
            </a:xfrm>
          </p:grpSpPr>
          <p:sp>
            <p:nvSpPr>
              <p:cNvPr id="1569" name="Google Shape;156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2" name="Google Shape;1572;p49"/>
            <p:cNvGrpSpPr/>
            <p:nvPr/>
          </p:nvGrpSpPr>
          <p:grpSpPr>
            <a:xfrm>
              <a:off x="3711892" y="5010798"/>
              <a:ext cx="258957" cy="260293"/>
              <a:chOff x="6673854" y="2507796"/>
              <a:chExt cx="3493293" cy="3112295"/>
            </a:xfrm>
          </p:grpSpPr>
          <p:sp>
            <p:nvSpPr>
              <p:cNvPr id="1573" name="Google Shape;157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6" name="Google Shape;1576;p49"/>
            <p:cNvGrpSpPr/>
            <p:nvPr/>
          </p:nvGrpSpPr>
          <p:grpSpPr>
            <a:xfrm>
              <a:off x="3711510" y="4857715"/>
              <a:ext cx="258957" cy="260293"/>
              <a:chOff x="6673854" y="2507796"/>
              <a:chExt cx="3493293" cy="3112295"/>
            </a:xfrm>
          </p:grpSpPr>
          <p:sp>
            <p:nvSpPr>
              <p:cNvPr id="1577" name="Google Shape;157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0" name="Google Shape;1580;p49"/>
            <p:cNvGrpSpPr/>
            <p:nvPr/>
          </p:nvGrpSpPr>
          <p:grpSpPr>
            <a:xfrm>
              <a:off x="3844215" y="5374024"/>
              <a:ext cx="258958" cy="260293"/>
              <a:chOff x="6673854" y="2507796"/>
              <a:chExt cx="3493293" cy="3112295"/>
            </a:xfrm>
          </p:grpSpPr>
          <p:sp>
            <p:nvSpPr>
              <p:cNvPr id="1581" name="Google Shape;158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4" name="Google Shape;1584;p49"/>
            <p:cNvGrpSpPr/>
            <p:nvPr/>
          </p:nvGrpSpPr>
          <p:grpSpPr>
            <a:xfrm>
              <a:off x="3844215" y="5220079"/>
              <a:ext cx="258958" cy="260293"/>
              <a:chOff x="6673854" y="2507796"/>
              <a:chExt cx="3493293" cy="3112295"/>
            </a:xfrm>
          </p:grpSpPr>
          <p:sp>
            <p:nvSpPr>
              <p:cNvPr id="1585" name="Google Shape;158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8" name="Google Shape;1588;p49"/>
            <p:cNvGrpSpPr/>
            <p:nvPr/>
          </p:nvGrpSpPr>
          <p:grpSpPr>
            <a:xfrm>
              <a:off x="3844215" y="5066134"/>
              <a:ext cx="258958" cy="260293"/>
              <a:chOff x="6673854" y="2507796"/>
              <a:chExt cx="3493293" cy="3112295"/>
            </a:xfrm>
          </p:grpSpPr>
          <p:sp>
            <p:nvSpPr>
              <p:cNvPr id="1589" name="Google Shape;158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49"/>
            <p:cNvGrpSpPr/>
            <p:nvPr/>
          </p:nvGrpSpPr>
          <p:grpSpPr>
            <a:xfrm>
              <a:off x="3843833" y="4913052"/>
              <a:ext cx="258958" cy="260293"/>
              <a:chOff x="6673854" y="2507796"/>
              <a:chExt cx="3493293" cy="3112295"/>
            </a:xfrm>
          </p:grpSpPr>
          <p:sp>
            <p:nvSpPr>
              <p:cNvPr id="1593" name="Google Shape;159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49"/>
            <p:cNvGrpSpPr/>
            <p:nvPr/>
          </p:nvGrpSpPr>
          <p:grpSpPr>
            <a:xfrm>
              <a:off x="3318979" y="4548087"/>
              <a:ext cx="258958" cy="260293"/>
              <a:chOff x="6673852" y="2507796"/>
              <a:chExt cx="3493295" cy="3112292"/>
            </a:xfrm>
          </p:grpSpPr>
          <p:sp>
            <p:nvSpPr>
              <p:cNvPr id="1597" name="Google Shape;1597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49"/>
            <p:cNvGrpSpPr/>
            <p:nvPr/>
          </p:nvGrpSpPr>
          <p:grpSpPr>
            <a:xfrm>
              <a:off x="3448456" y="4600796"/>
              <a:ext cx="258957" cy="260293"/>
              <a:chOff x="6673854" y="2507796"/>
              <a:chExt cx="3493293" cy="3112295"/>
            </a:xfrm>
          </p:grpSpPr>
          <p:sp>
            <p:nvSpPr>
              <p:cNvPr id="1601" name="Google Shape;160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49"/>
            <p:cNvGrpSpPr/>
            <p:nvPr/>
          </p:nvGrpSpPr>
          <p:grpSpPr>
            <a:xfrm>
              <a:off x="3577935" y="4653506"/>
              <a:ext cx="258957" cy="260293"/>
              <a:chOff x="6673860" y="2507796"/>
              <a:chExt cx="3493287" cy="3112300"/>
            </a:xfrm>
          </p:grpSpPr>
          <p:sp>
            <p:nvSpPr>
              <p:cNvPr id="1605" name="Google Shape;1605;p49"/>
              <p:cNvSpPr/>
              <p:nvPr/>
            </p:nvSpPr>
            <p:spPr>
              <a:xfrm>
                <a:off x="6673860" y="3138036"/>
                <a:ext cx="1764505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8" name="Google Shape;1608;p49"/>
            <p:cNvGrpSpPr/>
            <p:nvPr/>
          </p:nvGrpSpPr>
          <p:grpSpPr>
            <a:xfrm>
              <a:off x="3709378" y="4706520"/>
              <a:ext cx="258957" cy="260293"/>
              <a:chOff x="6673854" y="2507796"/>
              <a:chExt cx="3493293" cy="3112295"/>
            </a:xfrm>
          </p:grpSpPr>
          <p:sp>
            <p:nvSpPr>
              <p:cNvPr id="1609" name="Google Shape;160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2" name="Google Shape;1612;p49"/>
            <p:cNvGrpSpPr/>
            <p:nvPr/>
          </p:nvGrpSpPr>
          <p:grpSpPr>
            <a:xfrm>
              <a:off x="3841701" y="4761857"/>
              <a:ext cx="258958" cy="260293"/>
              <a:chOff x="6673854" y="2507796"/>
              <a:chExt cx="3493293" cy="3112295"/>
            </a:xfrm>
          </p:grpSpPr>
          <p:sp>
            <p:nvSpPr>
              <p:cNvPr id="1613" name="Google Shape;161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2383C1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6" name="Google Shape;1616;p49"/>
          <p:cNvGrpSpPr/>
          <p:nvPr/>
        </p:nvGrpSpPr>
        <p:grpSpPr>
          <a:xfrm>
            <a:off x="10272379" y="3452324"/>
            <a:ext cx="549957" cy="852080"/>
            <a:chOff x="7923767" y="2537905"/>
            <a:chExt cx="873490" cy="1162881"/>
          </a:xfrm>
        </p:grpSpPr>
        <p:grpSp>
          <p:nvGrpSpPr>
            <p:cNvPr id="1617" name="Google Shape;1617;p49"/>
            <p:cNvGrpSpPr/>
            <p:nvPr/>
          </p:nvGrpSpPr>
          <p:grpSpPr>
            <a:xfrm>
              <a:off x="7926569" y="3193270"/>
              <a:ext cx="288445" cy="278660"/>
              <a:chOff x="6673854" y="2507796"/>
              <a:chExt cx="3493293" cy="3112296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1" name="Google Shape;1621;p49"/>
            <p:cNvGrpSpPr/>
            <p:nvPr/>
          </p:nvGrpSpPr>
          <p:grpSpPr>
            <a:xfrm>
              <a:off x="8070792" y="3249699"/>
              <a:ext cx="288445" cy="278660"/>
              <a:chOff x="6673854" y="2507796"/>
              <a:chExt cx="3493293" cy="3112296"/>
            </a:xfrm>
          </p:grpSpPr>
          <p:sp>
            <p:nvSpPr>
              <p:cNvPr id="1622" name="Google Shape;1622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5" name="Google Shape;1625;p49"/>
            <p:cNvGrpSpPr/>
            <p:nvPr/>
          </p:nvGrpSpPr>
          <p:grpSpPr>
            <a:xfrm>
              <a:off x="8215014" y="3306128"/>
              <a:ext cx="288445" cy="278660"/>
              <a:chOff x="6673854" y="2507796"/>
              <a:chExt cx="3493293" cy="3112296"/>
            </a:xfrm>
          </p:grpSpPr>
          <p:sp>
            <p:nvSpPr>
              <p:cNvPr id="1626" name="Google Shape;162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9" name="Google Shape;1629;p49"/>
            <p:cNvGrpSpPr/>
            <p:nvPr/>
          </p:nvGrpSpPr>
          <p:grpSpPr>
            <a:xfrm>
              <a:off x="7926569" y="3028462"/>
              <a:ext cx="288445" cy="278660"/>
              <a:chOff x="6673854" y="2507796"/>
              <a:chExt cx="3493293" cy="3112296"/>
            </a:xfrm>
          </p:grpSpPr>
          <p:sp>
            <p:nvSpPr>
              <p:cNvPr id="1630" name="Google Shape;163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49"/>
            <p:cNvGrpSpPr/>
            <p:nvPr/>
          </p:nvGrpSpPr>
          <p:grpSpPr>
            <a:xfrm>
              <a:off x="8070792" y="3084891"/>
              <a:ext cx="288445" cy="278660"/>
              <a:chOff x="6673854" y="2507796"/>
              <a:chExt cx="3493293" cy="3112296"/>
            </a:xfrm>
          </p:grpSpPr>
          <p:sp>
            <p:nvSpPr>
              <p:cNvPr id="1634" name="Google Shape;1634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49"/>
            <p:cNvGrpSpPr/>
            <p:nvPr/>
          </p:nvGrpSpPr>
          <p:grpSpPr>
            <a:xfrm>
              <a:off x="8215014" y="3141320"/>
              <a:ext cx="288445" cy="278660"/>
              <a:chOff x="6673854" y="2507796"/>
              <a:chExt cx="3493293" cy="3112296"/>
            </a:xfrm>
          </p:grpSpPr>
          <p:sp>
            <p:nvSpPr>
              <p:cNvPr id="1638" name="Google Shape;1638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1" name="Google Shape;1641;p49"/>
            <p:cNvGrpSpPr/>
            <p:nvPr/>
          </p:nvGrpSpPr>
          <p:grpSpPr>
            <a:xfrm>
              <a:off x="7926569" y="2863654"/>
              <a:ext cx="288445" cy="278660"/>
              <a:chOff x="6673852" y="2507796"/>
              <a:chExt cx="3493295" cy="3112291"/>
            </a:xfrm>
          </p:grpSpPr>
          <p:sp>
            <p:nvSpPr>
              <p:cNvPr id="1642" name="Google Shape;1642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5" name="Google Shape;1645;p49"/>
            <p:cNvGrpSpPr/>
            <p:nvPr/>
          </p:nvGrpSpPr>
          <p:grpSpPr>
            <a:xfrm>
              <a:off x="8070792" y="2920083"/>
              <a:ext cx="288445" cy="278660"/>
              <a:chOff x="6673854" y="2507796"/>
              <a:chExt cx="3493293" cy="3112296"/>
            </a:xfrm>
          </p:grpSpPr>
          <p:sp>
            <p:nvSpPr>
              <p:cNvPr id="1646" name="Google Shape;1646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9" name="Google Shape;1649;p49"/>
            <p:cNvGrpSpPr/>
            <p:nvPr/>
          </p:nvGrpSpPr>
          <p:grpSpPr>
            <a:xfrm>
              <a:off x="8215014" y="2976511"/>
              <a:ext cx="288445" cy="278660"/>
              <a:chOff x="6673854" y="2507796"/>
              <a:chExt cx="3493293" cy="3112296"/>
            </a:xfrm>
          </p:grpSpPr>
          <p:sp>
            <p:nvSpPr>
              <p:cNvPr id="1650" name="Google Shape;1650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3" name="Google Shape;1653;p49"/>
            <p:cNvGrpSpPr/>
            <p:nvPr/>
          </p:nvGrpSpPr>
          <p:grpSpPr>
            <a:xfrm>
              <a:off x="7926142" y="2699769"/>
              <a:ext cx="288445" cy="278661"/>
              <a:chOff x="6673852" y="2507796"/>
              <a:chExt cx="3493295" cy="3112292"/>
            </a:xfrm>
          </p:grpSpPr>
          <p:sp>
            <p:nvSpPr>
              <p:cNvPr id="1654" name="Google Shape;1654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7" name="Google Shape;1657;p49"/>
            <p:cNvGrpSpPr/>
            <p:nvPr/>
          </p:nvGrpSpPr>
          <p:grpSpPr>
            <a:xfrm>
              <a:off x="8070364" y="2756197"/>
              <a:ext cx="288445" cy="278661"/>
              <a:chOff x="6673854" y="2507796"/>
              <a:chExt cx="3493293" cy="3112295"/>
            </a:xfrm>
          </p:grpSpPr>
          <p:sp>
            <p:nvSpPr>
              <p:cNvPr id="1658" name="Google Shape;165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1" name="Google Shape;1661;p49"/>
            <p:cNvGrpSpPr/>
            <p:nvPr/>
          </p:nvGrpSpPr>
          <p:grpSpPr>
            <a:xfrm>
              <a:off x="8214586" y="2812628"/>
              <a:ext cx="288445" cy="278661"/>
              <a:chOff x="6673854" y="2507796"/>
              <a:chExt cx="3493293" cy="3112295"/>
            </a:xfrm>
          </p:grpSpPr>
          <p:sp>
            <p:nvSpPr>
              <p:cNvPr id="1662" name="Google Shape;166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5" name="Google Shape;1665;p49"/>
            <p:cNvGrpSpPr/>
            <p:nvPr/>
          </p:nvGrpSpPr>
          <p:grpSpPr>
            <a:xfrm>
              <a:off x="8361422" y="3362884"/>
              <a:ext cx="288445" cy="278660"/>
              <a:chOff x="6673854" y="2507796"/>
              <a:chExt cx="3493293" cy="3112295"/>
            </a:xfrm>
          </p:grpSpPr>
          <p:sp>
            <p:nvSpPr>
              <p:cNvPr id="1666" name="Google Shape;166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49"/>
            <p:cNvGrpSpPr/>
            <p:nvPr/>
          </p:nvGrpSpPr>
          <p:grpSpPr>
            <a:xfrm>
              <a:off x="8361422" y="3198076"/>
              <a:ext cx="288445" cy="278660"/>
              <a:chOff x="6673854" y="2507796"/>
              <a:chExt cx="3493293" cy="3112295"/>
            </a:xfrm>
          </p:grpSpPr>
          <p:sp>
            <p:nvSpPr>
              <p:cNvPr id="1670" name="Google Shape;167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49"/>
            <p:cNvGrpSpPr/>
            <p:nvPr/>
          </p:nvGrpSpPr>
          <p:grpSpPr>
            <a:xfrm>
              <a:off x="8361422" y="3033267"/>
              <a:ext cx="288445" cy="278660"/>
              <a:chOff x="6673854" y="2507796"/>
              <a:chExt cx="3493293" cy="3112295"/>
            </a:xfrm>
          </p:grpSpPr>
          <p:sp>
            <p:nvSpPr>
              <p:cNvPr id="1674" name="Google Shape;167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7" name="Google Shape;1677;p49"/>
            <p:cNvGrpSpPr/>
            <p:nvPr/>
          </p:nvGrpSpPr>
          <p:grpSpPr>
            <a:xfrm>
              <a:off x="8360996" y="2869383"/>
              <a:ext cx="288445" cy="278660"/>
              <a:chOff x="6673854" y="2507796"/>
              <a:chExt cx="3493293" cy="3112295"/>
            </a:xfrm>
          </p:grpSpPr>
          <p:sp>
            <p:nvSpPr>
              <p:cNvPr id="1678" name="Google Shape;1678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49"/>
            <p:cNvGrpSpPr/>
            <p:nvPr/>
          </p:nvGrpSpPr>
          <p:grpSpPr>
            <a:xfrm>
              <a:off x="8508812" y="3422126"/>
              <a:ext cx="288445" cy="278660"/>
              <a:chOff x="6673854" y="2507796"/>
              <a:chExt cx="3493293" cy="3112295"/>
            </a:xfrm>
          </p:grpSpPr>
          <p:sp>
            <p:nvSpPr>
              <p:cNvPr id="1682" name="Google Shape;168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5" name="Google Shape;1685;p49"/>
            <p:cNvGrpSpPr/>
            <p:nvPr/>
          </p:nvGrpSpPr>
          <p:grpSpPr>
            <a:xfrm>
              <a:off x="8508812" y="3257317"/>
              <a:ext cx="288445" cy="278660"/>
              <a:chOff x="6673854" y="2507796"/>
              <a:chExt cx="3493293" cy="3112295"/>
            </a:xfrm>
          </p:grpSpPr>
          <p:sp>
            <p:nvSpPr>
              <p:cNvPr id="1686" name="Google Shape;168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9" name="Google Shape;1689;p49"/>
            <p:cNvGrpSpPr/>
            <p:nvPr/>
          </p:nvGrpSpPr>
          <p:grpSpPr>
            <a:xfrm>
              <a:off x="8508812" y="3092508"/>
              <a:ext cx="288445" cy="278660"/>
              <a:chOff x="6673854" y="2507796"/>
              <a:chExt cx="3493293" cy="3112295"/>
            </a:xfrm>
          </p:grpSpPr>
          <p:sp>
            <p:nvSpPr>
              <p:cNvPr id="1690" name="Google Shape;169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3" name="Google Shape;1693;p49"/>
            <p:cNvGrpSpPr/>
            <p:nvPr/>
          </p:nvGrpSpPr>
          <p:grpSpPr>
            <a:xfrm>
              <a:off x="8508386" y="2928624"/>
              <a:ext cx="288445" cy="278660"/>
              <a:chOff x="6673854" y="2507796"/>
              <a:chExt cx="3493293" cy="3112295"/>
            </a:xfrm>
          </p:grpSpPr>
          <p:sp>
            <p:nvSpPr>
              <p:cNvPr id="1694" name="Google Shape;169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7" name="Google Shape;1697;p49"/>
            <p:cNvGrpSpPr/>
            <p:nvPr/>
          </p:nvGrpSpPr>
          <p:grpSpPr>
            <a:xfrm>
              <a:off x="7923767" y="2537905"/>
              <a:ext cx="288445" cy="278661"/>
              <a:chOff x="6673852" y="2507796"/>
              <a:chExt cx="3493295" cy="3112292"/>
            </a:xfrm>
          </p:grpSpPr>
          <p:sp>
            <p:nvSpPr>
              <p:cNvPr id="1698" name="Google Shape;1698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1" name="Google Shape;1701;p49"/>
            <p:cNvGrpSpPr/>
            <p:nvPr/>
          </p:nvGrpSpPr>
          <p:grpSpPr>
            <a:xfrm>
              <a:off x="8067989" y="2594334"/>
              <a:ext cx="288445" cy="278661"/>
              <a:chOff x="6673854" y="2507796"/>
              <a:chExt cx="3493293" cy="3112295"/>
            </a:xfrm>
          </p:grpSpPr>
          <p:sp>
            <p:nvSpPr>
              <p:cNvPr id="1702" name="Google Shape;1702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49"/>
            <p:cNvGrpSpPr/>
            <p:nvPr/>
          </p:nvGrpSpPr>
          <p:grpSpPr>
            <a:xfrm>
              <a:off x="8212211" y="2650763"/>
              <a:ext cx="288445" cy="278661"/>
              <a:chOff x="6673854" y="2507796"/>
              <a:chExt cx="3493293" cy="3112295"/>
            </a:xfrm>
          </p:grpSpPr>
          <p:sp>
            <p:nvSpPr>
              <p:cNvPr id="1706" name="Google Shape;1706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97D9A9">
                  <a:alpha val="8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9" name="Google Shape;1709;p49"/>
            <p:cNvGrpSpPr/>
            <p:nvPr/>
          </p:nvGrpSpPr>
          <p:grpSpPr>
            <a:xfrm>
              <a:off x="8358621" y="2707519"/>
              <a:ext cx="288445" cy="278660"/>
              <a:chOff x="6673854" y="2507796"/>
              <a:chExt cx="3493293" cy="3112295"/>
            </a:xfrm>
          </p:grpSpPr>
          <p:sp>
            <p:nvSpPr>
              <p:cNvPr id="1710" name="Google Shape;1710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3" name="Google Shape;1713;p49"/>
            <p:cNvGrpSpPr/>
            <p:nvPr/>
          </p:nvGrpSpPr>
          <p:grpSpPr>
            <a:xfrm>
              <a:off x="8506011" y="2766760"/>
              <a:ext cx="288445" cy="278660"/>
              <a:chOff x="6673854" y="2507796"/>
              <a:chExt cx="3493293" cy="3112295"/>
            </a:xfrm>
          </p:grpSpPr>
          <p:sp>
            <p:nvSpPr>
              <p:cNvPr id="1714" name="Google Shape;1714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7" name="Google Shape;1717;p49"/>
          <p:cNvGrpSpPr/>
          <p:nvPr/>
        </p:nvGrpSpPr>
        <p:grpSpPr>
          <a:xfrm flipH="1">
            <a:off x="9595661" y="3452324"/>
            <a:ext cx="573320" cy="849996"/>
            <a:chOff x="6168570" y="2341066"/>
            <a:chExt cx="2003149" cy="2340838"/>
          </a:xfrm>
        </p:grpSpPr>
        <p:grpSp>
          <p:nvGrpSpPr>
            <p:cNvPr id="1718" name="Google Shape;1718;p49"/>
            <p:cNvGrpSpPr/>
            <p:nvPr/>
          </p:nvGrpSpPr>
          <p:grpSpPr>
            <a:xfrm>
              <a:off x="6174996" y="3660293"/>
              <a:ext cx="661482" cy="560933"/>
              <a:chOff x="6673854" y="2507796"/>
              <a:chExt cx="3493293" cy="3112296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2" name="Google Shape;1722;p49"/>
            <p:cNvGrpSpPr/>
            <p:nvPr/>
          </p:nvGrpSpPr>
          <p:grpSpPr>
            <a:xfrm>
              <a:off x="6505737" y="3773882"/>
              <a:ext cx="661482" cy="560933"/>
              <a:chOff x="6673854" y="2507796"/>
              <a:chExt cx="3493293" cy="3112296"/>
            </a:xfrm>
          </p:grpSpPr>
          <p:sp>
            <p:nvSpPr>
              <p:cNvPr id="1723" name="Google Shape;1723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6" name="Google Shape;1726;p49"/>
            <p:cNvGrpSpPr/>
            <p:nvPr/>
          </p:nvGrpSpPr>
          <p:grpSpPr>
            <a:xfrm>
              <a:off x="6836478" y="3887471"/>
              <a:ext cx="661482" cy="560933"/>
              <a:chOff x="6673854" y="2507796"/>
              <a:chExt cx="3493293" cy="3112296"/>
            </a:xfrm>
          </p:grpSpPr>
          <p:sp>
            <p:nvSpPr>
              <p:cNvPr id="1727" name="Google Shape;172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49"/>
            <p:cNvGrpSpPr/>
            <p:nvPr/>
          </p:nvGrpSpPr>
          <p:grpSpPr>
            <a:xfrm>
              <a:off x="6174996" y="3328540"/>
              <a:ext cx="661482" cy="560933"/>
              <a:chOff x="6673854" y="2507796"/>
              <a:chExt cx="3493293" cy="3112296"/>
            </a:xfrm>
          </p:grpSpPr>
          <p:sp>
            <p:nvSpPr>
              <p:cNvPr id="1731" name="Google Shape;173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p49"/>
            <p:cNvGrpSpPr/>
            <p:nvPr/>
          </p:nvGrpSpPr>
          <p:grpSpPr>
            <a:xfrm>
              <a:off x="6505737" y="3442129"/>
              <a:ext cx="661482" cy="560933"/>
              <a:chOff x="6673854" y="2507796"/>
              <a:chExt cx="3493293" cy="3112296"/>
            </a:xfrm>
          </p:grpSpPr>
          <p:sp>
            <p:nvSpPr>
              <p:cNvPr id="1735" name="Google Shape;1735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49"/>
            <p:cNvGrpSpPr/>
            <p:nvPr/>
          </p:nvGrpSpPr>
          <p:grpSpPr>
            <a:xfrm>
              <a:off x="6836478" y="3555718"/>
              <a:ext cx="661482" cy="560933"/>
              <a:chOff x="6673854" y="2507796"/>
              <a:chExt cx="3493293" cy="3112296"/>
            </a:xfrm>
          </p:grpSpPr>
          <p:sp>
            <p:nvSpPr>
              <p:cNvPr id="1739" name="Google Shape;1739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49"/>
            <p:cNvGrpSpPr/>
            <p:nvPr/>
          </p:nvGrpSpPr>
          <p:grpSpPr>
            <a:xfrm>
              <a:off x="6174995" y="2996788"/>
              <a:ext cx="661482" cy="560933"/>
              <a:chOff x="6673852" y="2507796"/>
              <a:chExt cx="3493295" cy="3112291"/>
            </a:xfrm>
          </p:grpSpPr>
          <p:sp>
            <p:nvSpPr>
              <p:cNvPr id="1743" name="Google Shape;1743;p49"/>
              <p:cNvSpPr/>
              <p:nvPr/>
            </p:nvSpPr>
            <p:spPr>
              <a:xfrm>
                <a:off x="6673852" y="3138031"/>
                <a:ext cx="1764508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9"/>
              <p:cNvSpPr/>
              <p:nvPr/>
            </p:nvSpPr>
            <p:spPr>
              <a:xfrm>
                <a:off x="8427248" y="3149146"/>
                <a:ext cx="1739899" cy="2470149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6674644" y="2507796"/>
                <a:ext cx="3492503" cy="1270002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6" name="Google Shape;1746;p49"/>
            <p:cNvGrpSpPr/>
            <p:nvPr/>
          </p:nvGrpSpPr>
          <p:grpSpPr>
            <a:xfrm>
              <a:off x="6505738" y="3110376"/>
              <a:ext cx="661482" cy="560933"/>
              <a:chOff x="6673854" y="2507796"/>
              <a:chExt cx="3493293" cy="3112296"/>
            </a:xfrm>
          </p:grpSpPr>
          <p:sp>
            <p:nvSpPr>
              <p:cNvPr id="1747" name="Google Shape;1747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0" name="Google Shape;1750;p49"/>
            <p:cNvGrpSpPr/>
            <p:nvPr/>
          </p:nvGrpSpPr>
          <p:grpSpPr>
            <a:xfrm>
              <a:off x="6836478" y="3223965"/>
              <a:ext cx="661482" cy="560933"/>
              <a:chOff x="6673854" y="2507796"/>
              <a:chExt cx="3493293" cy="3112296"/>
            </a:xfrm>
          </p:grpSpPr>
          <p:sp>
            <p:nvSpPr>
              <p:cNvPr id="1751" name="Google Shape;1751;p49"/>
              <p:cNvSpPr/>
              <p:nvPr/>
            </p:nvSpPr>
            <p:spPr>
              <a:xfrm>
                <a:off x="6673854" y="3138032"/>
                <a:ext cx="1764503" cy="2482060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8427249" y="3149147"/>
                <a:ext cx="1739898" cy="2470148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6674646" y="2507796"/>
                <a:ext cx="3492501" cy="1269999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4" name="Google Shape;1754;p49"/>
            <p:cNvGrpSpPr/>
            <p:nvPr/>
          </p:nvGrpSpPr>
          <p:grpSpPr>
            <a:xfrm>
              <a:off x="6174016" y="2666892"/>
              <a:ext cx="661482" cy="560934"/>
              <a:chOff x="6673852" y="2507796"/>
              <a:chExt cx="3493295" cy="3112292"/>
            </a:xfrm>
          </p:grpSpPr>
          <p:sp>
            <p:nvSpPr>
              <p:cNvPr id="1755" name="Google Shape;1755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8" name="Google Shape;1758;p49"/>
            <p:cNvGrpSpPr/>
            <p:nvPr/>
          </p:nvGrpSpPr>
          <p:grpSpPr>
            <a:xfrm>
              <a:off x="6504756" y="2780481"/>
              <a:ext cx="661482" cy="560934"/>
              <a:chOff x="6673854" y="2507796"/>
              <a:chExt cx="3493293" cy="3112295"/>
            </a:xfrm>
          </p:grpSpPr>
          <p:sp>
            <p:nvSpPr>
              <p:cNvPr id="1759" name="Google Shape;175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2" name="Google Shape;1762;p49"/>
            <p:cNvGrpSpPr/>
            <p:nvPr/>
          </p:nvGrpSpPr>
          <p:grpSpPr>
            <a:xfrm>
              <a:off x="6835497" y="2894073"/>
              <a:ext cx="661482" cy="560934"/>
              <a:chOff x="6673854" y="2507796"/>
              <a:chExt cx="3493293" cy="3112295"/>
            </a:xfrm>
          </p:grpSpPr>
          <p:sp>
            <p:nvSpPr>
              <p:cNvPr id="1763" name="Google Shape;176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6" name="Google Shape;1766;p49"/>
            <p:cNvGrpSpPr/>
            <p:nvPr/>
          </p:nvGrpSpPr>
          <p:grpSpPr>
            <a:xfrm>
              <a:off x="7172231" y="4001720"/>
              <a:ext cx="661482" cy="560933"/>
              <a:chOff x="6673854" y="2507796"/>
              <a:chExt cx="3493293" cy="3112295"/>
            </a:xfrm>
          </p:grpSpPr>
          <p:sp>
            <p:nvSpPr>
              <p:cNvPr id="1767" name="Google Shape;176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0" name="Google Shape;1770;p49"/>
            <p:cNvGrpSpPr/>
            <p:nvPr/>
          </p:nvGrpSpPr>
          <p:grpSpPr>
            <a:xfrm>
              <a:off x="7172231" y="3669966"/>
              <a:ext cx="661482" cy="560933"/>
              <a:chOff x="6673854" y="2507796"/>
              <a:chExt cx="3493293" cy="3112295"/>
            </a:xfrm>
          </p:grpSpPr>
          <p:sp>
            <p:nvSpPr>
              <p:cNvPr id="1771" name="Google Shape;177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4" name="Google Shape;1774;p49"/>
            <p:cNvGrpSpPr/>
            <p:nvPr/>
          </p:nvGrpSpPr>
          <p:grpSpPr>
            <a:xfrm>
              <a:off x="7172231" y="3338213"/>
              <a:ext cx="661482" cy="560933"/>
              <a:chOff x="6673854" y="2507796"/>
              <a:chExt cx="3493293" cy="3112295"/>
            </a:xfrm>
          </p:grpSpPr>
          <p:sp>
            <p:nvSpPr>
              <p:cNvPr id="1775" name="Google Shape;177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8" name="Google Shape;1778;p49"/>
            <p:cNvGrpSpPr/>
            <p:nvPr/>
          </p:nvGrpSpPr>
          <p:grpSpPr>
            <a:xfrm>
              <a:off x="7171255" y="3008319"/>
              <a:ext cx="661482" cy="560933"/>
              <a:chOff x="6673854" y="2507796"/>
              <a:chExt cx="3493293" cy="3112295"/>
            </a:xfrm>
          </p:grpSpPr>
          <p:sp>
            <p:nvSpPr>
              <p:cNvPr id="1779" name="Google Shape;1779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2" name="Google Shape;1782;p49"/>
            <p:cNvGrpSpPr/>
            <p:nvPr/>
          </p:nvGrpSpPr>
          <p:grpSpPr>
            <a:xfrm>
              <a:off x="7510236" y="4120971"/>
              <a:ext cx="661483" cy="560933"/>
              <a:chOff x="6673854" y="2507796"/>
              <a:chExt cx="3493293" cy="3112295"/>
            </a:xfrm>
          </p:grpSpPr>
          <p:sp>
            <p:nvSpPr>
              <p:cNvPr id="1783" name="Google Shape;178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6" name="Google Shape;1786;p49"/>
            <p:cNvGrpSpPr/>
            <p:nvPr/>
          </p:nvGrpSpPr>
          <p:grpSpPr>
            <a:xfrm>
              <a:off x="7510236" y="3789217"/>
              <a:ext cx="661483" cy="560933"/>
              <a:chOff x="6673854" y="2507796"/>
              <a:chExt cx="3493293" cy="3112295"/>
            </a:xfrm>
          </p:grpSpPr>
          <p:sp>
            <p:nvSpPr>
              <p:cNvPr id="1787" name="Google Shape;178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0" name="Google Shape;1790;p49"/>
            <p:cNvGrpSpPr/>
            <p:nvPr/>
          </p:nvGrpSpPr>
          <p:grpSpPr>
            <a:xfrm>
              <a:off x="7510236" y="3457463"/>
              <a:ext cx="661483" cy="560933"/>
              <a:chOff x="6673854" y="2507796"/>
              <a:chExt cx="3493293" cy="3112295"/>
            </a:xfrm>
          </p:grpSpPr>
          <p:sp>
            <p:nvSpPr>
              <p:cNvPr id="1791" name="Google Shape;179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4" name="Google Shape;1794;p49"/>
            <p:cNvGrpSpPr/>
            <p:nvPr/>
          </p:nvGrpSpPr>
          <p:grpSpPr>
            <a:xfrm>
              <a:off x="7509260" y="3127570"/>
              <a:ext cx="661483" cy="560933"/>
              <a:chOff x="6673854" y="2507796"/>
              <a:chExt cx="3493293" cy="3112295"/>
            </a:xfrm>
          </p:grpSpPr>
          <p:sp>
            <p:nvSpPr>
              <p:cNvPr id="1795" name="Google Shape;179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8" name="Google Shape;1798;p49"/>
            <p:cNvGrpSpPr/>
            <p:nvPr/>
          </p:nvGrpSpPr>
          <p:grpSpPr>
            <a:xfrm>
              <a:off x="6168570" y="2341066"/>
              <a:ext cx="661482" cy="560934"/>
              <a:chOff x="6673852" y="2507796"/>
              <a:chExt cx="3493295" cy="3112292"/>
            </a:xfrm>
          </p:grpSpPr>
          <p:sp>
            <p:nvSpPr>
              <p:cNvPr id="1799" name="Google Shape;1799;p49"/>
              <p:cNvSpPr/>
              <p:nvPr/>
            </p:nvSpPr>
            <p:spPr>
              <a:xfrm>
                <a:off x="6673852" y="3138029"/>
                <a:ext cx="1764506" cy="2482059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2" name="Google Shape;1802;p49"/>
            <p:cNvGrpSpPr/>
            <p:nvPr/>
          </p:nvGrpSpPr>
          <p:grpSpPr>
            <a:xfrm>
              <a:off x="6499310" y="2454655"/>
              <a:ext cx="661482" cy="560934"/>
              <a:chOff x="6673854" y="2507796"/>
              <a:chExt cx="3493293" cy="3112295"/>
            </a:xfrm>
          </p:grpSpPr>
          <p:sp>
            <p:nvSpPr>
              <p:cNvPr id="1803" name="Google Shape;1803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6" name="Google Shape;1806;p49"/>
            <p:cNvGrpSpPr/>
            <p:nvPr/>
          </p:nvGrpSpPr>
          <p:grpSpPr>
            <a:xfrm>
              <a:off x="6830051" y="2568246"/>
              <a:ext cx="661482" cy="560934"/>
              <a:chOff x="6673854" y="2507796"/>
              <a:chExt cx="3493293" cy="3112295"/>
            </a:xfrm>
          </p:grpSpPr>
          <p:sp>
            <p:nvSpPr>
              <p:cNvPr id="1807" name="Google Shape;1807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0" name="Google Shape;1810;p49"/>
            <p:cNvGrpSpPr/>
            <p:nvPr/>
          </p:nvGrpSpPr>
          <p:grpSpPr>
            <a:xfrm>
              <a:off x="7165809" y="2682492"/>
              <a:ext cx="661482" cy="560933"/>
              <a:chOff x="6673854" y="2507796"/>
              <a:chExt cx="3493293" cy="3112295"/>
            </a:xfrm>
          </p:grpSpPr>
          <p:sp>
            <p:nvSpPr>
              <p:cNvPr id="1811" name="Google Shape;1811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4" name="Google Shape;1814;p49"/>
            <p:cNvGrpSpPr/>
            <p:nvPr/>
          </p:nvGrpSpPr>
          <p:grpSpPr>
            <a:xfrm>
              <a:off x="7503814" y="2801743"/>
              <a:ext cx="661483" cy="560933"/>
              <a:chOff x="6673854" y="2507796"/>
              <a:chExt cx="3493293" cy="3112295"/>
            </a:xfrm>
          </p:grpSpPr>
          <p:sp>
            <p:nvSpPr>
              <p:cNvPr id="1815" name="Google Shape;1815;p49"/>
              <p:cNvSpPr/>
              <p:nvPr/>
            </p:nvSpPr>
            <p:spPr>
              <a:xfrm>
                <a:off x="6673854" y="3138035"/>
                <a:ext cx="1764507" cy="2482056"/>
              </a:xfrm>
              <a:custGeom>
                <a:rect b="b" l="l" r="r" t="t"/>
                <a:pathLst>
                  <a:path extrusionOk="0" h="2482056" w="1764506">
                    <a:moveTo>
                      <a:pt x="7144" y="1846262"/>
                    </a:moveTo>
                    <a:cubicBezTo>
                      <a:pt x="4763" y="1232429"/>
                      <a:pt x="2381" y="613833"/>
                      <a:pt x="0" y="0"/>
                    </a:cubicBezTo>
                    <a:lnTo>
                      <a:pt x="1754982" y="639762"/>
                    </a:lnTo>
                    <a:cubicBezTo>
                      <a:pt x="1756569" y="1253860"/>
                      <a:pt x="1762919" y="1867958"/>
                      <a:pt x="1764506" y="2482056"/>
                    </a:cubicBezTo>
                    <a:lnTo>
                      <a:pt x="7144" y="1846262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8427247" y="3149146"/>
                <a:ext cx="1739900" cy="2470150"/>
              </a:xfrm>
              <a:custGeom>
                <a:rect b="b" l="l" r="r" t="t"/>
                <a:pathLst>
                  <a:path extrusionOk="0" h="2470150" w="1739900">
                    <a:moveTo>
                      <a:pt x="0" y="622300"/>
                    </a:moveTo>
                    <a:lnTo>
                      <a:pt x="1739900" y="0"/>
                    </a:lnTo>
                    <a:lnTo>
                      <a:pt x="1739900" y="1841500"/>
                    </a:lnTo>
                    <a:lnTo>
                      <a:pt x="12700" y="2470150"/>
                    </a:lnTo>
                    <a:cubicBezTo>
                      <a:pt x="8467" y="1854200"/>
                      <a:pt x="4233" y="1238250"/>
                      <a:pt x="0" y="622300"/>
                    </a:cubicBez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6674644" y="2507796"/>
                <a:ext cx="3492501" cy="1270001"/>
              </a:xfrm>
              <a:custGeom>
                <a:rect b="b" l="l" r="r" t="t"/>
                <a:pathLst>
                  <a:path extrusionOk="0" h="1270000" w="3492500">
                    <a:moveTo>
                      <a:pt x="0" y="628650"/>
                    </a:moveTo>
                    <a:lnTo>
                      <a:pt x="1752600" y="0"/>
                    </a:lnTo>
                    <a:lnTo>
                      <a:pt x="3492500" y="641350"/>
                    </a:lnTo>
                    <a:lnTo>
                      <a:pt x="1752600" y="1270000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3E92C8">
                  <a:alpha val="49411"/>
                </a:srgbClr>
              </a:solidFill>
              <a:ln cap="flat" cmpd="sng" w="9525">
                <a:solidFill>
                  <a:srgbClr val="FFFFFF">
                    <a:alpha val="2941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399"/>
                  <a:buFont typeface="Arial"/>
                  <a:buNone/>
                </a:pPr>
                <a:r>
                  <a:t/>
                </a:r>
                <a:endParaRPr b="0" i="0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8" name="Google Shape;1818;p49"/>
          <p:cNvSpPr/>
          <p:nvPr/>
        </p:nvSpPr>
        <p:spPr>
          <a:xfrm>
            <a:off x="9586652" y="3713012"/>
            <a:ext cx="1264392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Assess AI &amp;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Automation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9" name="Google Shape;1819;p49"/>
          <p:cNvGrpSpPr/>
          <p:nvPr/>
        </p:nvGrpSpPr>
        <p:grpSpPr>
          <a:xfrm>
            <a:off x="11103581" y="3457623"/>
            <a:ext cx="823430" cy="860284"/>
            <a:chOff x="10088104" y="2528843"/>
            <a:chExt cx="1452871" cy="1389721"/>
          </a:xfrm>
        </p:grpSpPr>
        <p:grpSp>
          <p:nvGrpSpPr>
            <p:cNvPr id="1820" name="Google Shape;1820;p49"/>
            <p:cNvGrpSpPr/>
            <p:nvPr/>
          </p:nvGrpSpPr>
          <p:grpSpPr>
            <a:xfrm>
              <a:off x="10667485" y="2528843"/>
              <a:ext cx="873490" cy="1162881"/>
              <a:chOff x="6168570" y="2341066"/>
              <a:chExt cx="2003149" cy="2340838"/>
            </a:xfrm>
          </p:grpSpPr>
          <p:grpSp>
            <p:nvGrpSpPr>
              <p:cNvPr id="1821" name="Google Shape;1821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2" name="Google Shape;182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5" name="Google Shape;1825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26" name="Google Shape;18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9" name="Google Shape;1829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0" name="Google Shape;18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3" name="Google Shape;1833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4" name="Google Shape;18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7" name="Google Shape;1837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38" name="Google Shape;18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1" name="Google Shape;1841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42" name="Google Shape;18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5" name="Google Shape;1845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846" name="Google Shape;1846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9" name="Google Shape;1849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0" name="Google Shape;185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3" name="Google Shape;1853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854" name="Google Shape;18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7" name="Google Shape;1857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858" name="Google Shape;1858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1" name="Google Shape;1861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2" name="Google Shape;186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3" name="Google Shape;18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5" name="Google Shape;1865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866" name="Google Shape;18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9" name="Google Shape;1869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0" name="Google Shape;18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1" name="Google Shape;18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3" name="Google Shape;1873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4" name="Google Shape;18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5" name="Google Shape;18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7" name="Google Shape;1877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78" name="Google Shape;18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9" name="Google Shape;18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1" name="Google Shape;1881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882" name="Google Shape;18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5" name="Google Shape;1885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86" name="Google Shape;18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7" name="Google Shape;18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9" name="Google Shape;1889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0" name="Google Shape;18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3" name="Google Shape;1893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4" name="Google Shape;18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5" name="Google Shape;18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7" name="Google Shape;1897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898" name="Google Shape;18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9" name="Google Shape;18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1" name="Google Shape;1901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02" name="Google Shape;190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5" name="Google Shape;1905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06" name="Google Shape;190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7" name="Google Shape;19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8" name="Google Shape;19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9" name="Google Shape;1909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10" name="Google Shape;19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1" name="Google Shape;19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2" name="Google Shape;19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3" name="Google Shape;1913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14" name="Google Shape;19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5" name="Google Shape;19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7" name="Google Shape;1917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18" name="Google Shape;19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C38826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21" name="Google Shape;1921;p49"/>
            <p:cNvGrpSpPr/>
            <p:nvPr/>
          </p:nvGrpSpPr>
          <p:grpSpPr>
            <a:xfrm>
              <a:off x="10523830" y="2585995"/>
              <a:ext cx="873490" cy="1162881"/>
              <a:chOff x="6168570" y="2341066"/>
              <a:chExt cx="2003149" cy="2340838"/>
            </a:xfrm>
          </p:grpSpPr>
          <p:grpSp>
            <p:nvGrpSpPr>
              <p:cNvPr id="1922" name="Google Shape;1922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3" name="Google Shape;192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6" name="Google Shape;1926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27" name="Google Shape;192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0" name="Google Shape;1930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1" name="Google Shape;193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2" name="Google Shape;193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3" name="Google Shape;193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4" name="Google Shape;1934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5" name="Google Shape;193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8" name="Google Shape;1938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39" name="Google Shape;193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2" name="Google Shape;1942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43" name="Google Shape;194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6" name="Google Shape;1946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1947" name="Google Shape;1947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0" name="Google Shape;1950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1" name="Google Shape;195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4" name="Google Shape;1954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1955" name="Google Shape;195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8" name="Google Shape;1958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1959" name="Google Shape;1959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1" name="Google Shape;196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2" name="Google Shape;1962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3" name="Google Shape;196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4" name="Google Shape;196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9" name="Google Shape;196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0" name="Google Shape;1970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1" name="Google Shape;197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4" name="Google Shape;1974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5" name="Google Shape;197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1983" name="Google Shape;198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6" name="Google Shape;1986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87" name="Google Shape;198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0" name="Google Shape;1990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1" name="Google Shape;199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4" name="Google Shape;1994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5" name="Google Shape;199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8" name="Google Shape;1998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1999" name="Google Shape;199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03" name="Google Shape;2003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6" name="Google Shape;2006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07" name="Google Shape;200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0" name="Google Shape;2010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11" name="Google Shape;201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4" name="Google Shape;2014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15" name="Google Shape;201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8" name="Google Shape;2018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19" name="Google Shape;201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6B60B4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22" name="Google Shape;2022;p49"/>
            <p:cNvGrpSpPr/>
            <p:nvPr/>
          </p:nvGrpSpPr>
          <p:grpSpPr>
            <a:xfrm>
              <a:off x="10376426" y="2641917"/>
              <a:ext cx="873490" cy="1162881"/>
              <a:chOff x="6168570" y="2341066"/>
              <a:chExt cx="2003149" cy="2340838"/>
            </a:xfrm>
          </p:grpSpPr>
          <p:grpSp>
            <p:nvGrpSpPr>
              <p:cNvPr id="2023" name="Google Shape;2023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4" name="Google Shape;202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7" name="Google Shape;2027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28" name="Google Shape;202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1" name="Google Shape;2031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2" name="Google Shape;203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5" name="Google Shape;2035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36" name="Google Shape;203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39" name="Google Shape;2039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0" name="Google Shape;204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1" name="Google Shape;204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3" name="Google Shape;2043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44" name="Google Shape;204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5" name="Google Shape;204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47" name="Google Shape;2047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048" name="Google Shape;2048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1" name="Google Shape;2051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2" name="Google Shape;205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5" name="Google Shape;2055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056" name="Google Shape;205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9" name="Google Shape;2059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060" name="Google Shape;2060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3" name="Google Shape;2063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4" name="Google Shape;206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7" name="Google Shape;2067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068" name="Google Shape;206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1" name="Google Shape;2071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2" name="Google Shape;207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5" name="Google Shape;2075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76" name="Google Shape;207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9" name="Google Shape;2079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0" name="Google Shape;208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3" name="Google Shape;2083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084" name="Google Shape;208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7" name="Google Shape;2087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88" name="Google Shape;208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1" name="Google Shape;2091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2" name="Google Shape;209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5" name="Google Shape;2095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096" name="Google Shape;209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99" name="Google Shape;2099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00" name="Google Shape;210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3" name="Google Shape;2103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04" name="Google Shape;2104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7" name="Google Shape;2107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08" name="Google Shape;210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1" name="Google Shape;2111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12" name="Google Shape;211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5" name="Google Shape;2115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16" name="Google Shape;211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9" name="Google Shape;2119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20" name="Google Shape;212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5848A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23" name="Google Shape;2123;p49"/>
            <p:cNvGrpSpPr/>
            <p:nvPr/>
          </p:nvGrpSpPr>
          <p:grpSpPr>
            <a:xfrm>
              <a:off x="10230740" y="2697821"/>
              <a:ext cx="873490" cy="1162881"/>
              <a:chOff x="6168570" y="2341066"/>
              <a:chExt cx="2003149" cy="2340838"/>
            </a:xfrm>
          </p:grpSpPr>
          <p:grpSp>
            <p:nvGrpSpPr>
              <p:cNvPr id="2124" name="Google Shape;2124;p49"/>
              <p:cNvGrpSpPr/>
              <p:nvPr/>
            </p:nvGrpSpPr>
            <p:grpSpPr>
              <a:xfrm>
                <a:off x="6174996" y="3660293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5" name="Google Shape;212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8" name="Google Shape;2128;p49"/>
              <p:cNvGrpSpPr/>
              <p:nvPr/>
            </p:nvGrpSpPr>
            <p:grpSpPr>
              <a:xfrm>
                <a:off x="6505737" y="3773882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29" name="Google Shape;2129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2" name="Google Shape;2132;p49"/>
              <p:cNvGrpSpPr/>
              <p:nvPr/>
            </p:nvGrpSpPr>
            <p:grpSpPr>
              <a:xfrm>
                <a:off x="6836478" y="3887471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3" name="Google Shape;213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6" name="Google Shape;2136;p49"/>
              <p:cNvGrpSpPr/>
              <p:nvPr/>
            </p:nvGrpSpPr>
            <p:grpSpPr>
              <a:xfrm>
                <a:off x="6174996" y="3328540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37" name="Google Shape;213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0" name="Google Shape;2140;p49"/>
              <p:cNvGrpSpPr/>
              <p:nvPr/>
            </p:nvGrpSpPr>
            <p:grpSpPr>
              <a:xfrm>
                <a:off x="6505737" y="3442129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1" name="Google Shape;2141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2" name="Google Shape;2142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4" name="Google Shape;2144;p49"/>
              <p:cNvGrpSpPr/>
              <p:nvPr/>
            </p:nvGrpSpPr>
            <p:grpSpPr>
              <a:xfrm>
                <a:off x="6836478" y="3555718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45" name="Google Shape;2145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8" name="Google Shape;2148;p49"/>
              <p:cNvGrpSpPr/>
              <p:nvPr/>
            </p:nvGrpSpPr>
            <p:grpSpPr>
              <a:xfrm>
                <a:off x="6174995" y="2996788"/>
                <a:ext cx="661482" cy="560933"/>
                <a:chOff x="6673852" y="2507796"/>
                <a:chExt cx="3493295" cy="3112291"/>
              </a:xfrm>
            </p:grpSpPr>
            <p:sp>
              <p:nvSpPr>
                <p:cNvPr id="2149" name="Google Shape;2149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2" name="Google Shape;2152;p49"/>
              <p:cNvGrpSpPr/>
              <p:nvPr/>
            </p:nvGrpSpPr>
            <p:grpSpPr>
              <a:xfrm>
                <a:off x="6505738" y="3110376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3" name="Google Shape;2153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6" name="Google Shape;2156;p49"/>
              <p:cNvGrpSpPr/>
              <p:nvPr/>
            </p:nvGrpSpPr>
            <p:grpSpPr>
              <a:xfrm>
                <a:off x="6836478" y="3223965"/>
                <a:ext cx="661482" cy="560933"/>
                <a:chOff x="6673854" y="2507796"/>
                <a:chExt cx="3493293" cy="3112296"/>
              </a:xfrm>
            </p:grpSpPr>
            <p:sp>
              <p:nvSpPr>
                <p:cNvPr id="2157" name="Google Shape;2157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0" name="Google Shape;2160;p49"/>
              <p:cNvGrpSpPr/>
              <p:nvPr/>
            </p:nvGrpSpPr>
            <p:grpSpPr>
              <a:xfrm>
                <a:off x="6174016" y="2666892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161" name="Google Shape;2161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4" name="Google Shape;2164;p49"/>
              <p:cNvGrpSpPr/>
              <p:nvPr/>
            </p:nvGrpSpPr>
            <p:grpSpPr>
              <a:xfrm>
                <a:off x="6504756" y="2780481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5" name="Google Shape;216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8" name="Google Shape;2168;p49"/>
              <p:cNvGrpSpPr/>
              <p:nvPr/>
            </p:nvGrpSpPr>
            <p:grpSpPr>
              <a:xfrm>
                <a:off x="6835497" y="2894073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169" name="Google Shape;216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2" name="Google Shape;2172;p49"/>
              <p:cNvGrpSpPr/>
              <p:nvPr/>
            </p:nvGrpSpPr>
            <p:grpSpPr>
              <a:xfrm>
                <a:off x="7172231" y="4001720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3" name="Google Shape;217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6" name="Google Shape;2176;p49"/>
              <p:cNvGrpSpPr/>
              <p:nvPr/>
            </p:nvGrpSpPr>
            <p:grpSpPr>
              <a:xfrm>
                <a:off x="7172231" y="3669966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77" name="Google Shape;217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8" name="Google Shape;217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0" name="Google Shape;2180;p49"/>
              <p:cNvGrpSpPr/>
              <p:nvPr/>
            </p:nvGrpSpPr>
            <p:grpSpPr>
              <a:xfrm>
                <a:off x="7172231" y="3338213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1" name="Google Shape;218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4" name="Google Shape;2184;p49"/>
              <p:cNvGrpSpPr/>
              <p:nvPr/>
            </p:nvGrpSpPr>
            <p:grpSpPr>
              <a:xfrm>
                <a:off x="7171255" y="3008319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185" name="Google Shape;2185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6" name="Google Shape;218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8" name="Google Shape;2188;p49"/>
              <p:cNvGrpSpPr/>
              <p:nvPr/>
            </p:nvGrpSpPr>
            <p:grpSpPr>
              <a:xfrm>
                <a:off x="7510236" y="4120971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89" name="Google Shape;218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2" name="Google Shape;2192;p49"/>
              <p:cNvGrpSpPr/>
              <p:nvPr/>
            </p:nvGrpSpPr>
            <p:grpSpPr>
              <a:xfrm>
                <a:off x="7510236" y="3789217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3" name="Google Shape;219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6" name="Google Shape;2196;p49"/>
              <p:cNvGrpSpPr/>
              <p:nvPr/>
            </p:nvGrpSpPr>
            <p:grpSpPr>
              <a:xfrm>
                <a:off x="7510236" y="345746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197" name="Google Shape;219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0" name="Google Shape;2200;p49"/>
              <p:cNvGrpSpPr/>
              <p:nvPr/>
            </p:nvGrpSpPr>
            <p:grpSpPr>
              <a:xfrm>
                <a:off x="7509260" y="3127570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01" name="Google Shape;220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4" name="Google Shape;2204;p49"/>
              <p:cNvGrpSpPr/>
              <p:nvPr/>
            </p:nvGrpSpPr>
            <p:grpSpPr>
              <a:xfrm>
                <a:off x="6168570" y="2341066"/>
                <a:ext cx="661482" cy="560934"/>
                <a:chOff x="6673852" y="2507796"/>
                <a:chExt cx="3493295" cy="3112292"/>
              </a:xfrm>
            </p:grpSpPr>
            <p:sp>
              <p:nvSpPr>
                <p:cNvPr id="2205" name="Google Shape;2205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8" name="Google Shape;2208;p49"/>
              <p:cNvGrpSpPr/>
              <p:nvPr/>
            </p:nvGrpSpPr>
            <p:grpSpPr>
              <a:xfrm>
                <a:off x="6499310" y="2454655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09" name="Google Shape;2209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2" name="Google Shape;2212;p49"/>
              <p:cNvGrpSpPr/>
              <p:nvPr/>
            </p:nvGrpSpPr>
            <p:grpSpPr>
              <a:xfrm>
                <a:off x="6830051" y="2568246"/>
                <a:ext cx="661482" cy="560934"/>
                <a:chOff x="6673854" y="2507796"/>
                <a:chExt cx="3493293" cy="3112295"/>
              </a:xfrm>
            </p:grpSpPr>
            <p:sp>
              <p:nvSpPr>
                <p:cNvPr id="2213" name="Google Shape;2213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6" name="Google Shape;2216;p49"/>
              <p:cNvGrpSpPr/>
              <p:nvPr/>
            </p:nvGrpSpPr>
            <p:grpSpPr>
              <a:xfrm>
                <a:off x="7165809" y="2682492"/>
                <a:ext cx="661482" cy="560933"/>
                <a:chOff x="6673854" y="2507796"/>
                <a:chExt cx="3493293" cy="3112295"/>
              </a:xfrm>
            </p:grpSpPr>
            <p:sp>
              <p:nvSpPr>
                <p:cNvPr id="2217" name="Google Shape;2217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0" name="Google Shape;2220;p49"/>
              <p:cNvGrpSpPr/>
              <p:nvPr/>
            </p:nvGrpSpPr>
            <p:grpSpPr>
              <a:xfrm>
                <a:off x="7503814" y="2801743"/>
                <a:ext cx="661483" cy="560933"/>
                <a:chOff x="6673854" y="2507796"/>
                <a:chExt cx="3493293" cy="3112295"/>
              </a:xfrm>
            </p:grpSpPr>
            <p:sp>
              <p:nvSpPr>
                <p:cNvPr id="2221" name="Google Shape;2221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24" name="Google Shape;2224;p49"/>
            <p:cNvGrpSpPr/>
            <p:nvPr/>
          </p:nvGrpSpPr>
          <p:grpSpPr>
            <a:xfrm>
              <a:off x="10088104" y="2755683"/>
              <a:ext cx="873490" cy="1162881"/>
              <a:chOff x="7923767" y="2537905"/>
              <a:chExt cx="873490" cy="1162881"/>
            </a:xfrm>
          </p:grpSpPr>
          <p:grpSp>
            <p:nvGrpSpPr>
              <p:cNvPr id="2225" name="Google Shape;2225;p49"/>
              <p:cNvGrpSpPr/>
              <p:nvPr/>
            </p:nvGrpSpPr>
            <p:grpSpPr>
              <a:xfrm>
                <a:off x="7926569" y="319327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26" name="Google Shape;222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29" name="Google Shape;2229;p49"/>
              <p:cNvGrpSpPr/>
              <p:nvPr/>
            </p:nvGrpSpPr>
            <p:grpSpPr>
              <a:xfrm>
                <a:off x="8070792" y="3249699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0" name="Google Shape;2230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3" name="Google Shape;2233;p49"/>
              <p:cNvGrpSpPr/>
              <p:nvPr/>
            </p:nvGrpSpPr>
            <p:grpSpPr>
              <a:xfrm>
                <a:off x="8215014" y="3306128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4" name="Google Shape;223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7" name="Google Shape;2237;p49"/>
              <p:cNvGrpSpPr/>
              <p:nvPr/>
            </p:nvGrpSpPr>
            <p:grpSpPr>
              <a:xfrm>
                <a:off x="7926569" y="3028462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38" name="Google Shape;223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1" name="Google Shape;2241;p49"/>
              <p:cNvGrpSpPr/>
              <p:nvPr/>
            </p:nvGrpSpPr>
            <p:grpSpPr>
              <a:xfrm>
                <a:off x="8070792" y="308489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2" name="Google Shape;2242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5" name="Google Shape;2245;p49"/>
              <p:cNvGrpSpPr/>
              <p:nvPr/>
            </p:nvGrpSpPr>
            <p:grpSpPr>
              <a:xfrm>
                <a:off x="8215014" y="3141320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46" name="Google Shape;2246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9" name="Google Shape;2249;p49"/>
              <p:cNvGrpSpPr/>
              <p:nvPr/>
            </p:nvGrpSpPr>
            <p:grpSpPr>
              <a:xfrm>
                <a:off x="7926569" y="2863654"/>
                <a:ext cx="288445" cy="278660"/>
                <a:chOff x="6673852" y="2507796"/>
                <a:chExt cx="3493295" cy="3112291"/>
              </a:xfrm>
            </p:grpSpPr>
            <p:sp>
              <p:nvSpPr>
                <p:cNvPr id="2250" name="Google Shape;2250;p49"/>
                <p:cNvSpPr/>
                <p:nvPr/>
              </p:nvSpPr>
              <p:spPr>
                <a:xfrm>
                  <a:off x="6673852" y="3138031"/>
                  <a:ext cx="1764508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49"/>
                <p:cNvSpPr/>
                <p:nvPr/>
              </p:nvSpPr>
              <p:spPr>
                <a:xfrm>
                  <a:off x="8427248" y="3149146"/>
                  <a:ext cx="1739899" cy="2470149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49"/>
                <p:cNvSpPr/>
                <p:nvPr/>
              </p:nvSpPr>
              <p:spPr>
                <a:xfrm>
                  <a:off x="6674644" y="2507796"/>
                  <a:ext cx="3492503" cy="1270002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3" name="Google Shape;2253;p49"/>
              <p:cNvGrpSpPr/>
              <p:nvPr/>
            </p:nvGrpSpPr>
            <p:grpSpPr>
              <a:xfrm>
                <a:off x="8070792" y="2920083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4" name="Google Shape;2254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57" name="Google Shape;2257;p49"/>
              <p:cNvGrpSpPr/>
              <p:nvPr/>
            </p:nvGrpSpPr>
            <p:grpSpPr>
              <a:xfrm>
                <a:off x="8215014" y="2976511"/>
                <a:ext cx="288445" cy="278660"/>
                <a:chOff x="6673854" y="2507796"/>
                <a:chExt cx="3493293" cy="3112296"/>
              </a:xfrm>
            </p:grpSpPr>
            <p:sp>
              <p:nvSpPr>
                <p:cNvPr id="2258" name="Google Shape;2258;p49"/>
                <p:cNvSpPr/>
                <p:nvPr/>
              </p:nvSpPr>
              <p:spPr>
                <a:xfrm>
                  <a:off x="6673854" y="3138032"/>
                  <a:ext cx="1764503" cy="2482060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49"/>
                <p:cNvSpPr/>
                <p:nvPr/>
              </p:nvSpPr>
              <p:spPr>
                <a:xfrm>
                  <a:off x="8427249" y="3149147"/>
                  <a:ext cx="1739898" cy="2470148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6674646" y="2507796"/>
                  <a:ext cx="3492501" cy="1269999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1" name="Google Shape;2261;p49"/>
              <p:cNvGrpSpPr/>
              <p:nvPr/>
            </p:nvGrpSpPr>
            <p:grpSpPr>
              <a:xfrm>
                <a:off x="7926142" y="2699769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5" name="Google Shape;2265;p49"/>
              <p:cNvGrpSpPr/>
              <p:nvPr/>
            </p:nvGrpSpPr>
            <p:grpSpPr>
              <a:xfrm>
                <a:off x="8070364" y="2756197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66" name="Google Shape;226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9" name="Google Shape;2269;p49"/>
              <p:cNvGrpSpPr/>
              <p:nvPr/>
            </p:nvGrpSpPr>
            <p:grpSpPr>
              <a:xfrm>
                <a:off x="8214586" y="2812628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270" name="Google Shape;227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3" name="Google Shape;2273;p49"/>
              <p:cNvGrpSpPr/>
              <p:nvPr/>
            </p:nvGrpSpPr>
            <p:grpSpPr>
              <a:xfrm>
                <a:off x="8361422" y="336288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4" name="Google Shape;227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7" name="Google Shape;2277;p49"/>
              <p:cNvGrpSpPr/>
              <p:nvPr/>
            </p:nvGrpSpPr>
            <p:grpSpPr>
              <a:xfrm>
                <a:off x="8361422" y="319807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78" name="Google Shape;227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1" name="Google Shape;2281;p49"/>
              <p:cNvGrpSpPr/>
              <p:nvPr/>
            </p:nvGrpSpPr>
            <p:grpSpPr>
              <a:xfrm>
                <a:off x="8361422" y="303326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2" name="Google Shape;228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5" name="Google Shape;2285;p49"/>
              <p:cNvGrpSpPr/>
              <p:nvPr/>
            </p:nvGrpSpPr>
            <p:grpSpPr>
              <a:xfrm>
                <a:off x="8360996" y="2869383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86" name="Google Shape;2286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9" name="Google Shape;2289;p49"/>
              <p:cNvGrpSpPr/>
              <p:nvPr/>
            </p:nvGrpSpPr>
            <p:grpSpPr>
              <a:xfrm>
                <a:off x="8508812" y="3422126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0" name="Google Shape;229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3" name="Google Shape;2293;p49"/>
              <p:cNvGrpSpPr/>
              <p:nvPr/>
            </p:nvGrpSpPr>
            <p:grpSpPr>
              <a:xfrm>
                <a:off x="8508812" y="3257317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4" name="Google Shape;229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7" name="Google Shape;2297;p49"/>
              <p:cNvGrpSpPr/>
              <p:nvPr/>
            </p:nvGrpSpPr>
            <p:grpSpPr>
              <a:xfrm>
                <a:off x="8508812" y="3092508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298" name="Google Shape;229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1" name="Google Shape;2301;p49"/>
              <p:cNvGrpSpPr/>
              <p:nvPr/>
            </p:nvGrpSpPr>
            <p:grpSpPr>
              <a:xfrm>
                <a:off x="8508386" y="2928624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02" name="Google Shape;230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5" name="Google Shape;2305;p49"/>
              <p:cNvGrpSpPr/>
              <p:nvPr/>
            </p:nvGrpSpPr>
            <p:grpSpPr>
              <a:xfrm>
                <a:off x="7923767" y="2537905"/>
                <a:ext cx="288445" cy="278661"/>
                <a:chOff x="6673852" y="2507796"/>
                <a:chExt cx="3493295" cy="3112292"/>
              </a:xfrm>
            </p:grpSpPr>
            <p:sp>
              <p:nvSpPr>
                <p:cNvPr id="2306" name="Google Shape;2306;p49"/>
                <p:cNvSpPr/>
                <p:nvPr/>
              </p:nvSpPr>
              <p:spPr>
                <a:xfrm>
                  <a:off x="6673852" y="3138029"/>
                  <a:ext cx="1764506" cy="2482059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09" name="Google Shape;2309;p49"/>
              <p:cNvGrpSpPr/>
              <p:nvPr/>
            </p:nvGrpSpPr>
            <p:grpSpPr>
              <a:xfrm>
                <a:off x="8067989" y="2594334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0" name="Google Shape;2310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3" name="Google Shape;2313;p49"/>
              <p:cNvGrpSpPr/>
              <p:nvPr/>
            </p:nvGrpSpPr>
            <p:grpSpPr>
              <a:xfrm>
                <a:off x="8212211" y="2650763"/>
                <a:ext cx="288445" cy="278661"/>
                <a:chOff x="6673854" y="2507796"/>
                <a:chExt cx="3493293" cy="3112295"/>
              </a:xfrm>
            </p:grpSpPr>
            <p:sp>
              <p:nvSpPr>
                <p:cNvPr id="2314" name="Google Shape;2314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97D9A9">
                    <a:alpha val="8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7" name="Google Shape;2317;p49"/>
              <p:cNvGrpSpPr/>
              <p:nvPr/>
            </p:nvGrpSpPr>
            <p:grpSpPr>
              <a:xfrm>
                <a:off x="8358621" y="2707519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18" name="Google Shape;2318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1" name="Google Shape;2321;p49"/>
              <p:cNvGrpSpPr/>
              <p:nvPr/>
            </p:nvGrpSpPr>
            <p:grpSpPr>
              <a:xfrm>
                <a:off x="8506011" y="2766760"/>
                <a:ext cx="288445" cy="278660"/>
                <a:chOff x="6673854" y="2507796"/>
                <a:chExt cx="3493293" cy="3112295"/>
              </a:xfrm>
            </p:grpSpPr>
            <p:sp>
              <p:nvSpPr>
                <p:cNvPr id="2322" name="Google Shape;2322;p49"/>
                <p:cNvSpPr/>
                <p:nvPr/>
              </p:nvSpPr>
              <p:spPr>
                <a:xfrm>
                  <a:off x="6673854" y="3138035"/>
                  <a:ext cx="1764507" cy="2482056"/>
                </a:xfrm>
                <a:custGeom>
                  <a:rect b="b" l="l" r="r" t="t"/>
                  <a:pathLst>
                    <a:path extrusionOk="0" h="2482056" w="1764506">
                      <a:moveTo>
                        <a:pt x="7144" y="1846262"/>
                      </a:moveTo>
                      <a:cubicBezTo>
                        <a:pt x="4763" y="1232429"/>
                        <a:pt x="2381" y="613833"/>
                        <a:pt x="0" y="0"/>
                      </a:cubicBezTo>
                      <a:lnTo>
                        <a:pt x="1754982" y="639762"/>
                      </a:lnTo>
                      <a:cubicBezTo>
                        <a:pt x="1756569" y="1253860"/>
                        <a:pt x="1762919" y="1867958"/>
                        <a:pt x="1764506" y="2482056"/>
                      </a:cubicBezTo>
                      <a:lnTo>
                        <a:pt x="7144" y="1846262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49"/>
                <p:cNvSpPr/>
                <p:nvPr/>
              </p:nvSpPr>
              <p:spPr>
                <a:xfrm>
                  <a:off x="8427247" y="3149146"/>
                  <a:ext cx="1739900" cy="2470150"/>
                </a:xfrm>
                <a:custGeom>
                  <a:rect b="b" l="l" r="r" t="t"/>
                  <a:pathLst>
                    <a:path extrusionOk="0" h="2470150" w="1739900">
                      <a:moveTo>
                        <a:pt x="0" y="622300"/>
                      </a:moveTo>
                      <a:lnTo>
                        <a:pt x="1739900" y="0"/>
                      </a:lnTo>
                      <a:lnTo>
                        <a:pt x="1739900" y="1841500"/>
                      </a:lnTo>
                      <a:lnTo>
                        <a:pt x="12700" y="2470150"/>
                      </a:lnTo>
                      <a:cubicBezTo>
                        <a:pt x="8467" y="1854200"/>
                        <a:pt x="4233" y="1238250"/>
                        <a:pt x="0" y="622300"/>
                      </a:cubicBez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49"/>
                <p:cNvSpPr/>
                <p:nvPr/>
              </p:nvSpPr>
              <p:spPr>
                <a:xfrm>
                  <a:off x="6674644" y="2507796"/>
                  <a:ext cx="3492501" cy="1270001"/>
                </a:xfrm>
                <a:custGeom>
                  <a:rect b="b" l="l" r="r" t="t"/>
                  <a:pathLst>
                    <a:path extrusionOk="0" h="1270000" w="3492500">
                      <a:moveTo>
                        <a:pt x="0" y="628650"/>
                      </a:moveTo>
                      <a:lnTo>
                        <a:pt x="1752600" y="0"/>
                      </a:lnTo>
                      <a:lnTo>
                        <a:pt x="3492500" y="641350"/>
                      </a:lnTo>
                      <a:lnTo>
                        <a:pt x="1752600" y="1270000"/>
                      </a:lnTo>
                      <a:lnTo>
                        <a:pt x="0" y="628650"/>
                      </a:lnTo>
                      <a:close/>
                    </a:path>
                  </a:pathLst>
                </a:custGeom>
                <a:solidFill>
                  <a:srgbClr val="3E92C8">
                    <a:alpha val="49411"/>
                  </a:srgbClr>
                </a:solidFill>
                <a:ln cap="flat" cmpd="sng" w="9525">
                  <a:solidFill>
                    <a:srgbClr val="FFFFFF">
                      <a:alpha val="2941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399"/>
                    <a:buFont typeface="Arial"/>
                    <a:buNone/>
                  </a:pPr>
                  <a:r>
                    <a:t/>
                  </a:r>
                  <a:endParaRPr b="0" i="0" sz="2399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5" name="Google Shape;2325;p49"/>
            <p:cNvSpPr/>
            <p:nvPr/>
          </p:nvSpPr>
          <p:spPr>
            <a:xfrm>
              <a:off x="10790644" y="3088707"/>
              <a:ext cx="45720" cy="45720"/>
            </a:xfrm>
            <a:prstGeom prst="ellipse">
              <a:avLst/>
            </a:prstGeom>
            <a:solidFill>
              <a:srgbClr val="7F7F7F">
                <a:alpha val="49411"/>
              </a:srgbClr>
            </a:solidFill>
            <a:ln cap="flat" cmpd="sng" w="9525">
              <a:solidFill>
                <a:srgbClr val="FAC56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6" name="Google Shape;2326;p49"/>
          <p:cNvSpPr/>
          <p:nvPr/>
        </p:nvSpPr>
        <p:spPr>
          <a:xfrm>
            <a:off x="10901379" y="3720977"/>
            <a:ext cx="1227834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Future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49"/>
          <p:cNvSpPr/>
          <p:nvPr/>
        </p:nvSpPr>
        <p:spPr>
          <a:xfrm>
            <a:off x="8345438" y="3720977"/>
            <a:ext cx="1190880" cy="327242"/>
          </a:xfrm>
          <a:prstGeom prst="chevron">
            <a:avLst>
              <a:gd fmla="val 50000" name="adj"/>
            </a:avLst>
          </a:prstGeom>
          <a:solidFill>
            <a:srgbClr val="FFFFFF">
              <a:alpha val="80000"/>
            </a:srgbClr>
          </a:solidFill>
          <a:ln cap="flat" cmpd="sng" w="9525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Century Gothic"/>
              <a:buNone/>
            </a:pP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Cross-Section &amp; </a:t>
            </a:r>
            <a:b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Functions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8" name="Google Shape;2328;p49"/>
          <p:cNvGrpSpPr/>
          <p:nvPr/>
        </p:nvGrpSpPr>
        <p:grpSpPr>
          <a:xfrm>
            <a:off x="8273173" y="5175624"/>
            <a:ext cx="3483281" cy="1107180"/>
            <a:chOff x="8326115" y="4915681"/>
            <a:chExt cx="3483281" cy="1107180"/>
          </a:xfrm>
        </p:grpSpPr>
        <p:sp>
          <p:nvSpPr>
            <p:cNvPr id="2329" name="Google Shape;2329;p49"/>
            <p:cNvSpPr/>
            <p:nvPr/>
          </p:nvSpPr>
          <p:spPr>
            <a:xfrm>
              <a:off x="8326115" y="4918329"/>
              <a:ext cx="3483281" cy="1104532"/>
            </a:xfrm>
            <a:prstGeom prst="roundRect">
              <a:avLst>
                <a:gd fmla="val 50000" name="adj"/>
              </a:avLst>
            </a:prstGeom>
            <a:solidFill>
              <a:srgbClr val="2383C1"/>
            </a:solidFill>
            <a:ln cap="flat" cmpd="sng" w="57150">
              <a:solidFill>
                <a:srgbClr val="2383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0" name="Google Shape;2330;p49"/>
            <p:cNvGrpSpPr/>
            <p:nvPr/>
          </p:nvGrpSpPr>
          <p:grpSpPr>
            <a:xfrm>
              <a:off x="10065233" y="4915681"/>
              <a:ext cx="1744162" cy="1107179"/>
              <a:chOff x="10065233" y="4915681"/>
              <a:chExt cx="1744162" cy="1107179"/>
            </a:xfrm>
          </p:grpSpPr>
          <p:sp>
            <p:nvSpPr>
              <p:cNvPr id="2331" name="Google Shape;2331;p49"/>
              <p:cNvSpPr/>
              <p:nvPr/>
            </p:nvSpPr>
            <p:spPr>
              <a:xfrm>
                <a:off x="10103460" y="4915681"/>
                <a:ext cx="1705935" cy="110717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2383C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10065233" y="4948208"/>
                <a:ext cx="1231904" cy="105156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33" name="Google Shape;2333;p49"/>
          <p:cNvPicPr preferRelativeResize="0"/>
          <p:nvPr/>
        </p:nvPicPr>
        <p:blipFill rotWithShape="1">
          <a:blip r:embed="rId4">
            <a:alphaModFix/>
          </a:blip>
          <a:srcRect b="39325" l="0" r="0" t="37435"/>
          <a:stretch/>
        </p:blipFill>
        <p:spPr>
          <a:xfrm>
            <a:off x="10107541" y="5618259"/>
            <a:ext cx="794124" cy="184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 with low confidence" id="2334" name="Google Shape;2334;p4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1050334" y="5656322"/>
            <a:ext cx="531034" cy="1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89765" y="5948925"/>
            <a:ext cx="639773" cy="1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33856" y="5259954"/>
            <a:ext cx="895761" cy="358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ato Drives Improvements to Access and Inclusion in Global Clinical Trials  with Latest Platform Enhancements" id="2337" name="Google Shape;233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7239" y="5310485"/>
            <a:ext cx="454569" cy="237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49"/>
          <p:cNvSpPr txBox="1"/>
          <p:nvPr/>
        </p:nvSpPr>
        <p:spPr>
          <a:xfrm>
            <a:off x="8337121" y="5275106"/>
            <a:ext cx="16751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future proof functions through high ROI automations and agentic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didata Debuts Protocol Optimization at ASCO, Leveraging AI to Transform  the Study Experience" id="2339" name="Google Shape;2339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3223" y="5806348"/>
            <a:ext cx="773062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49"/>
          <p:cNvSpPr/>
          <p:nvPr/>
        </p:nvSpPr>
        <p:spPr>
          <a:xfrm rot="-5400000">
            <a:off x="10949867" y="4595551"/>
            <a:ext cx="1130859" cy="228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383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7091780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2" name="Google Shape;2342;p49"/>
          <p:cNvSpPr/>
          <p:nvPr/>
        </p:nvSpPr>
        <p:spPr>
          <a:xfrm>
            <a:off x="1542067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 of 10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p49"/>
          <p:cNvSpPr/>
          <p:nvPr/>
        </p:nvSpPr>
        <p:spPr>
          <a:xfrm>
            <a:off x="7349659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history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(est. 1998)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4" name="Google Shape;2344;p49"/>
          <p:cNvSpPr/>
          <p:nvPr/>
        </p:nvSpPr>
        <p:spPr>
          <a:xfrm>
            <a:off x="1857162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Biopharmaceutical companies trust Acquis Consulting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5" name="Google Shape;2345;p49"/>
          <p:cNvSpPr/>
          <p:nvPr/>
        </p:nvSpPr>
        <p:spPr>
          <a:xfrm>
            <a:off x="8622182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/>
          <p:nvPr/>
        </p:nvSpPr>
        <p:spPr>
          <a:xfrm>
            <a:off x="8937277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Fortune’s best workplaces in consulting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/>
          <p:nvPr/>
        </p:nvSpPr>
        <p:spPr>
          <a:xfrm>
            <a:off x="2986513" y="2155628"/>
            <a:ext cx="1635809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8" name="Google Shape;2348;p49"/>
          <p:cNvSpPr/>
          <p:nvPr/>
        </p:nvSpPr>
        <p:spPr>
          <a:xfrm>
            <a:off x="3244392" y="2725579"/>
            <a:ext cx="112005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launches supported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9" name="Google Shape;2349;p49"/>
          <p:cNvSpPr/>
          <p:nvPr/>
        </p:nvSpPr>
        <p:spPr>
          <a:xfrm>
            <a:off x="65850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1.5K+</a:t>
            </a:r>
            <a:endParaRPr b="0" i="0" sz="18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0" name="Google Shape;2350;p49"/>
          <p:cNvSpPr/>
          <p:nvPr/>
        </p:nvSpPr>
        <p:spPr>
          <a:xfrm>
            <a:off x="251579" y="2725579"/>
            <a:ext cx="1490787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 across R&amp;D, Medical, and Commercial Functions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1" name="Google Shape;2351;p49"/>
          <p:cNvSpPr/>
          <p:nvPr/>
        </p:nvSpPr>
        <p:spPr>
          <a:xfrm>
            <a:off x="10029135" y="2155628"/>
            <a:ext cx="1862244" cy="820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9"/>
          <p:cNvSpPr/>
          <p:nvPr/>
        </p:nvSpPr>
        <p:spPr>
          <a:xfrm>
            <a:off x="10344230" y="2725579"/>
            <a:ext cx="1232055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entury Gothic"/>
              <a:buNone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Experienced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 </a:t>
            </a:r>
            <a:b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9"/>
          <p:cNvSpPr/>
          <p:nvPr/>
        </p:nvSpPr>
        <p:spPr>
          <a:xfrm>
            <a:off x="306947" y="3602512"/>
            <a:ext cx="3971943" cy="382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Experience Across 10+ Therapeutic Areas</a:t>
            </a:r>
            <a:endParaRPr b="1" i="0" sz="12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4" name="Google Shape;2354;p49"/>
          <p:cNvSpPr/>
          <p:nvPr/>
        </p:nvSpPr>
        <p:spPr>
          <a:xfrm>
            <a:off x="433976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 Diseases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Cardiovascular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49"/>
          <p:cNvSpPr/>
          <p:nvPr/>
        </p:nvSpPr>
        <p:spPr>
          <a:xfrm>
            <a:off x="2914888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Respiratory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Infectious Diseases</a:t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6" name="Google Shape;2356;p49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7" name="Google Shape;2357;p49"/>
          <p:cNvSpPr txBox="1"/>
          <p:nvPr/>
        </p:nvSpPr>
        <p:spPr>
          <a:xfrm>
            <a:off x="8545201" y="4718053"/>
            <a:ext cx="2697878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83C1"/>
              </a:buClr>
              <a:buSzPts val="1200"/>
              <a:buFont typeface="Century Gothic"/>
              <a:buNone/>
            </a:pP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</a:t>
            </a:r>
            <a:r>
              <a:rPr b="1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LS-specific</a:t>
            </a: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AI tech stack </a:t>
            </a:r>
            <a:b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1" lang="en-US" sz="1200" u="none" cap="none" strike="noStrike">
                <a:solidFill>
                  <a:srgbClr val="238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data provider 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9"/>
          <p:cNvSpPr/>
          <p:nvPr/>
        </p:nvSpPr>
        <p:spPr>
          <a:xfrm>
            <a:off x="1674432" y="4101819"/>
            <a:ext cx="1078419" cy="56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Endocrinology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Hematology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2713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104EA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211" lvl="1" marL="1127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104EA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245287" y="3331036"/>
            <a:ext cx="11701425" cy="2868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Aligning on possible discussion topics</a:t>
            </a:r>
            <a:endParaRPr b="1" i="0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" name="Google Shape;312;p40"/>
          <p:cNvCxnSpPr>
            <a:endCxn id="313" idx="2"/>
          </p:cNvCxnSpPr>
          <p:nvPr/>
        </p:nvCxnSpPr>
        <p:spPr>
          <a:xfrm flipH="1" rot="10800000">
            <a:off x="2993447" y="1627330"/>
            <a:ext cx="1764900" cy="37500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3052275" y="2414182"/>
            <a:ext cx="1117771" cy="35298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2875785" y="2708332"/>
            <a:ext cx="1588411" cy="141192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0"/>
          <p:cNvCxnSpPr/>
          <p:nvPr/>
        </p:nvCxnSpPr>
        <p:spPr>
          <a:xfrm flipH="1" rot="-5400000">
            <a:off x="2228654" y="3355463"/>
            <a:ext cx="705961" cy="117660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/>
          <p:nvPr/>
        </p:nvCxnSpPr>
        <p:spPr>
          <a:xfrm rot="5400000">
            <a:off x="1081468" y="2855407"/>
            <a:ext cx="882451" cy="588301"/>
          </a:xfrm>
          <a:prstGeom prst="straightConnector1">
            <a:avLst/>
          </a:prstGeom>
          <a:noFill/>
          <a:ln cap="flat" cmpd="sng" w="28575">
            <a:solidFill>
              <a:srgbClr val="3469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40"/>
          <p:cNvSpPr/>
          <p:nvPr/>
        </p:nvSpPr>
        <p:spPr>
          <a:xfrm>
            <a:off x="4287706" y="383858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>
            <a:off x="4758347" y="1119921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1522694" y="1472901"/>
            <a:ext cx="1647241" cy="1647241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469B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287484" y="3649613"/>
            <a:ext cx="1014818" cy="1014818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4052386" y="2414182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456399" y="3414293"/>
            <a:ext cx="1014818" cy="1014818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5182989" y="2599747"/>
            <a:ext cx="39606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 Sciences 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(Demo)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5398595" y="4033025"/>
            <a:ext cx="3615708" cy="67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possible agentic AI use-cases for </a:t>
            </a:r>
            <a:r>
              <a:rPr b="1" i="0" lang="en-US" sz="18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 team</a:t>
            </a: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287484" y="4740485"/>
            <a:ext cx="2258413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other topics of interest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5892282" y="1288936"/>
            <a:ext cx="3716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biopharma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2199336" y="2149543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4648136" y="4198875"/>
            <a:ext cx="293957" cy="293957"/>
          </a:xfrm>
          <a:prstGeom prst="ellipse">
            <a:avLst/>
          </a:prstGeom>
          <a:solidFill>
            <a:srgbClr val="3469B1"/>
          </a:solidFill>
          <a:ln cap="flat" cmpd="sng" w="28575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82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92617" y="4507637"/>
            <a:ext cx="1039421" cy="676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b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Acquis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/>
          <p:nvPr/>
        </p:nvSpPr>
        <p:spPr>
          <a:xfrm>
            <a:off x="109880" y="1614746"/>
            <a:ext cx="11972240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3469B1"/>
              </a:gs>
              <a:gs pos="96000">
                <a:srgbClr val="605BCA"/>
              </a:gs>
              <a:gs pos="100000">
                <a:srgbClr val="605BCA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maturity curve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Where we are today vs. the future of agentic AI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621804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63E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9270922" y="1157600"/>
            <a:ext cx="2325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2542725" y="1146891"/>
            <a:ext cx="7132320" cy="329195"/>
          </a:xfrm>
          <a:prstGeom prst="rightArrow">
            <a:avLst>
              <a:gd fmla="val 42697" name="adj1"/>
              <a:gd fmla="val 61726" name="adj2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109880" y="1614746"/>
            <a:ext cx="11972239" cy="1944216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9411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259882" y="1703671"/>
            <a:ext cx="11752446" cy="1738362"/>
          </a:xfrm>
          <a:prstGeom prst="straightConnector1">
            <a:avLst/>
          </a:prstGeom>
          <a:noFill/>
          <a:ln cap="rnd" cmpd="sng" w="25400">
            <a:solidFill>
              <a:srgbClr val="0D2A53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343" name="Google Shape;343;p41"/>
          <p:cNvGrpSpPr/>
          <p:nvPr/>
        </p:nvGrpSpPr>
        <p:grpSpPr>
          <a:xfrm>
            <a:off x="269507" y="1663955"/>
            <a:ext cx="11665819" cy="1801134"/>
            <a:chOff x="897610" y="1796158"/>
            <a:chExt cx="10377750" cy="1455975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897610" y="1796158"/>
              <a:ext cx="2901786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Deterministic &amp; Directive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7658063" y="2953578"/>
              <a:ext cx="3617297" cy="29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Self-organizing &amp; Collaborative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/>
          <p:nvPr/>
        </p:nvSpPr>
        <p:spPr>
          <a:xfrm>
            <a:off x="4796900" y="1614744"/>
            <a:ext cx="36576" cy="1645920"/>
          </a:xfrm>
          <a:prstGeom prst="rect">
            <a:avLst/>
          </a:prstGeom>
          <a:solidFill>
            <a:srgbClr val="ADE4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4709157" y="1721302"/>
            <a:ext cx="19178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ADE4D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we are today</a:t>
            </a:r>
            <a:endParaRPr b="1" i="0" sz="1200" u="none" cap="none" strike="noStrike">
              <a:solidFill>
                <a:srgbClr val="ADE4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09880" y="35792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{B0439B96-8128-41E1-94B5-BA85DA4F2FD2}</a:tableStyleId>
              </a:tblPr>
              <a:tblGrid>
                <a:gridCol w="2993050"/>
                <a:gridCol w="2993050"/>
                <a:gridCol w="2993050"/>
                <a:gridCol w="2993050"/>
              </a:tblGrid>
              <a:tr h="4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Programmed Workflow Automation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E888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Orchestrated Agentic Teams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Agentic “Swarms”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 Oriented Agentic Teams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80550"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Deterministic, rule-based, programmed automations that are task oriented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Cost savings, speed, reduced human error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Validated and widely deployed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Centrally orchestrated agents that combine reasoning (LLMs + RAG) w/ task execution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Insight acceleration, higher ROI on data assets, reduced manual effort</a:t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Pilots underway at many pharma / biopharma companies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Agents negotiate, debate, reach consensus, adapting roles dynamically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Flexibility, scalability, robustness against workload changes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Experimental in other industries – 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likely sandbox pilots in pharma in 3–5 years due to regulatory trust barriers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Goal-oriented, self-organizing agent teams collaborating without central human orchestration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Adaptive artificial intelligence at an organizational scale</a:t>
                      </a:r>
                      <a:endParaRPr sz="1400" u="none" cap="none" strike="noStrike"/>
                    </a:p>
                    <a:p>
                      <a:pPr indent="-46036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28246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115888" lvl="0" marL="11588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6F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1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Status</a:t>
                      </a: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:</a:t>
                      </a:r>
                      <a:b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</a:br>
                      <a:r>
                        <a:rPr b="0" i="0" lang="en-US" sz="1100" u="none" cap="none" strike="noStrike">
                          <a:solidFill>
                            <a:srgbClr val="28246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Purely visionary and on the bleeding edge of AI research today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B53">
                          <a:alpha val="2000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41"/>
          <p:cNvSpPr/>
          <p:nvPr/>
        </p:nvSpPr>
        <p:spPr>
          <a:xfrm>
            <a:off x="6816608" y="1614744"/>
            <a:ext cx="36576" cy="164592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34896" y="1721302"/>
            <a:ext cx="13232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D5D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Cutting edge </a:t>
            </a:r>
            <a:endParaRPr b="1" i="0" sz="12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art of the possible of Agentic AI teams in Life Sciences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Arial"/>
              <a:buNone/>
            </a:pPr>
            <a:r>
              <a:rPr b="0" i="1" lang="en-US" sz="2300" u="none" cap="none" strike="noStrike">
                <a:solidFill>
                  <a:srgbClr val="1E1B53"/>
                </a:solidFill>
                <a:latin typeface="Arial"/>
                <a:ea typeface="Arial"/>
                <a:cs typeface="Arial"/>
                <a:sym typeface="Arial"/>
              </a:rPr>
              <a:t>What we will cover in today’s demo on Medical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>
            <a:off x="543795" y="2592532"/>
            <a:ext cx="577267" cy="524788"/>
            <a:chOff x="4053784" y="3651306"/>
            <a:chExt cx="577267" cy="524788"/>
          </a:xfrm>
        </p:grpSpPr>
        <p:sp>
          <p:nvSpPr>
            <p:cNvPr id="359" name="Google Shape;359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61" name="Google Shape;361;p42"/>
          <p:cNvCxnSpPr>
            <a:stCxn id="362" idx="3"/>
            <a:endCxn id="363" idx="1"/>
          </p:cNvCxnSpPr>
          <p:nvPr/>
        </p:nvCxnSpPr>
        <p:spPr>
          <a:xfrm>
            <a:off x="6180802" y="2854926"/>
            <a:ext cx="1109400" cy="1619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42"/>
          <p:cNvCxnSpPr>
            <a:endCxn id="365" idx="2"/>
          </p:cNvCxnSpPr>
          <p:nvPr/>
        </p:nvCxnSpPr>
        <p:spPr>
          <a:xfrm>
            <a:off x="1120975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366" name="Google Shape;366;p42"/>
          <p:cNvGrpSpPr/>
          <p:nvPr/>
        </p:nvGrpSpPr>
        <p:grpSpPr>
          <a:xfrm>
            <a:off x="3916955" y="2592532"/>
            <a:ext cx="577267" cy="524788"/>
            <a:chOff x="4053784" y="3651306"/>
            <a:chExt cx="577267" cy="524788"/>
          </a:xfrm>
        </p:grpSpPr>
        <p:sp>
          <p:nvSpPr>
            <p:cNvPr id="367" name="Google Shape;367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603535" y="2592532"/>
            <a:ext cx="577267" cy="524788"/>
            <a:chOff x="4053784" y="3651306"/>
            <a:chExt cx="577267" cy="524788"/>
          </a:xfrm>
        </p:grpSpPr>
        <p:sp>
          <p:nvSpPr>
            <p:cNvPr id="362" name="Google Shape;36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42"/>
          <p:cNvGrpSpPr/>
          <p:nvPr/>
        </p:nvGrpSpPr>
        <p:grpSpPr>
          <a:xfrm>
            <a:off x="7290115" y="2592532"/>
            <a:ext cx="577267" cy="524788"/>
            <a:chOff x="4053784" y="3651306"/>
            <a:chExt cx="577267" cy="524788"/>
          </a:xfrm>
        </p:grpSpPr>
        <p:sp>
          <p:nvSpPr>
            <p:cNvPr id="372" name="Google Shape;372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8976695" y="2592532"/>
            <a:ext cx="577267" cy="524788"/>
            <a:chOff x="4053784" y="3651306"/>
            <a:chExt cx="577267" cy="524788"/>
          </a:xfrm>
        </p:grpSpPr>
        <p:sp>
          <p:nvSpPr>
            <p:cNvPr id="375" name="Google Shape;375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2"/>
          <p:cNvGrpSpPr/>
          <p:nvPr/>
        </p:nvGrpSpPr>
        <p:grpSpPr>
          <a:xfrm>
            <a:off x="10663273" y="2592532"/>
            <a:ext cx="577267" cy="524788"/>
            <a:chOff x="4053784" y="3651306"/>
            <a:chExt cx="577267" cy="524788"/>
          </a:xfrm>
        </p:grpSpPr>
        <p:sp>
          <p:nvSpPr>
            <p:cNvPr id="378" name="Google Shape;378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80" name="Google Shape;380;p42"/>
          <p:cNvCxnSpPr>
            <a:stCxn id="367" idx="3"/>
            <a:endCxn id="362" idx="1"/>
          </p:cNvCxnSpPr>
          <p:nvPr/>
        </p:nvCxnSpPr>
        <p:spPr>
          <a:xfrm>
            <a:off x="449422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1" name="Google Shape;381;p42"/>
          <p:cNvCxnSpPr>
            <a:stCxn id="362" idx="3"/>
            <a:endCxn id="372" idx="1"/>
          </p:cNvCxnSpPr>
          <p:nvPr/>
        </p:nvCxnSpPr>
        <p:spPr>
          <a:xfrm>
            <a:off x="618080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42"/>
          <p:cNvCxnSpPr>
            <a:stCxn id="372" idx="3"/>
            <a:endCxn id="375" idx="1"/>
          </p:cNvCxnSpPr>
          <p:nvPr/>
        </p:nvCxnSpPr>
        <p:spPr>
          <a:xfrm>
            <a:off x="786738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383" name="Google Shape;383;p42"/>
          <p:cNvCxnSpPr>
            <a:stCxn id="375" idx="3"/>
            <a:endCxn id="378" idx="2"/>
          </p:cNvCxnSpPr>
          <p:nvPr/>
        </p:nvCxnSpPr>
        <p:spPr>
          <a:xfrm>
            <a:off x="955396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84" name="Google Shape;384;p42"/>
          <p:cNvSpPr txBox="1"/>
          <p:nvPr/>
        </p:nvSpPr>
        <p:spPr>
          <a:xfrm>
            <a:off x="21451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 Reader Agent(s)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3464898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to Idea 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500189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 to 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6597466" y="2000508"/>
            <a:ext cx="196256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</a:t>
            </a:r>
            <a:b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2"/>
          <p:cNvGrpSpPr/>
          <p:nvPr/>
        </p:nvGrpSpPr>
        <p:grpSpPr>
          <a:xfrm>
            <a:off x="7290115" y="4212112"/>
            <a:ext cx="577267" cy="524788"/>
            <a:chOff x="4053784" y="3651306"/>
            <a:chExt cx="577267" cy="524788"/>
          </a:xfrm>
        </p:grpSpPr>
        <p:sp>
          <p:nvSpPr>
            <p:cNvPr id="363" name="Google Shape;363;p42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42"/>
          <p:cNvSpPr txBox="1"/>
          <p:nvPr/>
        </p:nvSpPr>
        <p:spPr>
          <a:xfrm>
            <a:off x="6767771" y="3629852"/>
            <a:ext cx="1621954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&amp; AE Alerting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2"/>
          <p:cNvGrpSpPr/>
          <p:nvPr/>
        </p:nvGrpSpPr>
        <p:grpSpPr>
          <a:xfrm>
            <a:off x="10687637" y="4212112"/>
            <a:ext cx="577267" cy="524788"/>
            <a:chOff x="4053784" y="3651306"/>
            <a:chExt cx="577267" cy="524788"/>
          </a:xfrm>
        </p:grpSpPr>
        <p:sp>
          <p:nvSpPr>
            <p:cNvPr id="392" name="Google Shape;39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2824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94" name="Google Shape;394;p42"/>
          <p:cNvCxnSpPr>
            <a:stCxn id="363" idx="3"/>
            <a:endCxn id="392" idx="2"/>
          </p:cNvCxnSpPr>
          <p:nvPr/>
        </p:nvCxnSpPr>
        <p:spPr>
          <a:xfrm>
            <a:off x="7867382" y="4474506"/>
            <a:ext cx="2820300" cy="0"/>
          </a:xfrm>
          <a:prstGeom prst="straightConnector1">
            <a:avLst/>
          </a:prstGeom>
          <a:noFill/>
          <a:ln cap="flat" cmpd="sng" w="9525">
            <a:solidFill>
              <a:srgbClr val="28246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42"/>
          <p:cNvSpPr txBox="1"/>
          <p:nvPr/>
        </p:nvSpPr>
        <p:spPr>
          <a:xfrm>
            <a:off x="8466532" y="2012903"/>
            <a:ext cx="162195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Aggregator &amp; Analysis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9856650" y="2000507"/>
            <a:ext cx="2158820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.pptx Generator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9917517" y="3663465"/>
            <a:ext cx="2158820" cy="48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AE </a:t>
            </a:r>
            <a:b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118455" y="1374509"/>
            <a:ext cx="3640927" cy="530189"/>
          </a:xfrm>
          <a:prstGeom prst="homePlate">
            <a:avLst>
              <a:gd fmla="val 50000" name="adj"/>
            </a:avLst>
          </a:prstGeom>
          <a:noFill/>
          <a:ln cap="flat" cmpd="sng" w="127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 Data Processes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577922" y="1374509"/>
            <a:ext cx="5868867" cy="530189"/>
          </a:xfrm>
          <a:prstGeom prst="chevron">
            <a:avLst>
              <a:gd fmla="val 50000" name="adj"/>
            </a:avLst>
          </a:prstGeom>
          <a:solidFill>
            <a:srgbClr val="346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Orchestrated Agentic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2"/>
          <p:cNvCxnSpPr>
            <a:stCxn id="363" idx="3"/>
            <a:endCxn id="375" idx="2"/>
          </p:cNvCxnSpPr>
          <p:nvPr/>
        </p:nvCxnSpPr>
        <p:spPr>
          <a:xfrm flipH="1" rot="10800000">
            <a:off x="7867382" y="3117306"/>
            <a:ext cx="1398000" cy="135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42"/>
          <p:cNvSpPr/>
          <p:nvPr/>
        </p:nvSpPr>
        <p:spPr>
          <a:xfrm>
            <a:off x="9265329" y="1374509"/>
            <a:ext cx="2800066" cy="530189"/>
          </a:xfrm>
          <a:prstGeom prst="chevron">
            <a:avLst>
              <a:gd fmla="val 5000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Outcomes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543795" y="3616473"/>
            <a:ext cx="577267" cy="524788"/>
            <a:chOff x="4053784" y="3651306"/>
            <a:chExt cx="577267" cy="524788"/>
          </a:xfrm>
        </p:grpSpPr>
        <p:sp>
          <p:nvSpPr>
            <p:cNvPr id="403" name="Google Shape;403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543795" y="4632070"/>
            <a:ext cx="577267" cy="524788"/>
            <a:chOff x="4053784" y="3651306"/>
            <a:chExt cx="577267" cy="524788"/>
          </a:xfrm>
        </p:grpSpPr>
        <p:sp>
          <p:nvSpPr>
            <p:cNvPr id="406" name="Google Shape;406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21451" y="3311248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to 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1451" y="4326845"/>
            <a:ext cx="1621954" cy="27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CRM CSV 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p42"/>
          <p:cNvCxnSpPr>
            <a:stCxn id="403" idx="6"/>
            <a:endCxn id="365" idx="4"/>
          </p:cNvCxnSpPr>
          <p:nvPr/>
        </p:nvCxnSpPr>
        <p:spPr>
          <a:xfrm flipH="1" rot="10800000">
            <a:off x="1121062" y="3117467"/>
            <a:ext cx="1398000" cy="7614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6" idx="6"/>
            <a:endCxn id="365" idx="4"/>
          </p:cNvCxnSpPr>
          <p:nvPr/>
        </p:nvCxnSpPr>
        <p:spPr>
          <a:xfrm flipH="1" rot="10800000">
            <a:off x="1121062" y="3117264"/>
            <a:ext cx="1398000" cy="1777200"/>
          </a:xfrm>
          <a:prstGeom prst="bentConnector2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grpSp>
        <p:nvGrpSpPr>
          <p:cNvPr id="412" name="Google Shape;412;p42"/>
          <p:cNvGrpSpPr/>
          <p:nvPr/>
        </p:nvGrpSpPr>
        <p:grpSpPr>
          <a:xfrm>
            <a:off x="2230375" y="2592532"/>
            <a:ext cx="577267" cy="524788"/>
            <a:chOff x="4053784" y="3651306"/>
            <a:chExt cx="577267" cy="524788"/>
          </a:xfrm>
        </p:grpSpPr>
        <p:sp>
          <p:nvSpPr>
            <p:cNvPr id="365" name="Google Shape;365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1771174" y="2000508"/>
            <a:ext cx="1621954" cy="481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Initiation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42"/>
          <p:cNvGrpSpPr/>
          <p:nvPr/>
        </p:nvGrpSpPr>
        <p:grpSpPr>
          <a:xfrm>
            <a:off x="2441882" y="6377367"/>
            <a:ext cx="365760" cy="365760"/>
            <a:chOff x="4053784" y="3651306"/>
            <a:chExt cx="577267" cy="524788"/>
          </a:xfrm>
        </p:grpSpPr>
        <p:sp>
          <p:nvSpPr>
            <p:cNvPr id="416" name="Google Shape;416;p42"/>
            <p:cNvSpPr/>
            <p:nvPr/>
          </p:nvSpPr>
          <p:spPr>
            <a:xfrm>
              <a:off x="4053784" y="3651306"/>
              <a:ext cx="577267" cy="524788"/>
            </a:xfrm>
            <a:prstGeom prst="rect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3332650" y="6377367"/>
            <a:ext cx="365760" cy="365760"/>
            <a:chOff x="4053784" y="3651306"/>
            <a:chExt cx="577267" cy="524788"/>
          </a:xfrm>
        </p:grpSpPr>
        <p:sp>
          <p:nvSpPr>
            <p:cNvPr id="419" name="Google Shape;419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160320" y="6377367"/>
            <a:ext cx="365760" cy="365760"/>
            <a:chOff x="4053784" y="3651306"/>
            <a:chExt cx="577267" cy="524788"/>
          </a:xfrm>
        </p:grpSpPr>
        <p:sp>
          <p:nvSpPr>
            <p:cNvPr id="422" name="Google Shape;422;p42"/>
            <p:cNvSpPr/>
            <p:nvPr/>
          </p:nvSpPr>
          <p:spPr>
            <a:xfrm>
              <a:off x="4053784" y="3651306"/>
              <a:ext cx="577267" cy="524788"/>
            </a:xfrm>
            <a:prstGeom prst="ellipse">
              <a:avLst/>
            </a:prstGeom>
            <a:solidFill>
              <a:srgbClr val="3F3F3F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2202505" y="6008501"/>
            <a:ext cx="83231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 </a:t>
            </a:r>
            <a:b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005880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/>
          <p:nvPr/>
        </p:nvSpPr>
        <p:spPr>
          <a:xfrm>
            <a:off x="3839644" y="6008501"/>
            <a:ext cx="10071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2"/>
          <p:cNvCxnSpPr>
            <a:stCxn id="365" idx="6"/>
            <a:endCxn id="367" idx="1"/>
          </p:cNvCxnSpPr>
          <p:nvPr/>
        </p:nvCxnSpPr>
        <p:spPr>
          <a:xfrm>
            <a:off x="2807642" y="2854926"/>
            <a:ext cx="1109400" cy="0"/>
          </a:xfrm>
          <a:prstGeom prst="straightConnector1">
            <a:avLst/>
          </a:prstGeom>
          <a:noFill/>
          <a:ln cap="flat" cmpd="sng" w="9525">
            <a:solidFill>
              <a:srgbClr val="3469B1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Deep-dive into three agents that can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436" name="Google Shape;436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440" name="Google Shape;440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43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3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444" name="Google Shape;444;p43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43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She shared that she is seeing </a:t>
            </a: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</a:t>
            </a:r>
            <a:b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(vs. epcoritamab) because of bad experiences with the step-up dosing schedule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12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At the end of chat, </a:t>
            </a:r>
            <a:r>
              <a:rPr b="1" i="0" lang="en-US" sz="12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b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</a:t>
            </a:r>
            <a:r>
              <a:rPr b="0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E888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Caught Dr. Swift Taylor at ESMO during a coffee break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05BC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HCPs going back to glofitamab because of bad experiences with the step-up dosing schedule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1D9E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she admits is confusing at times and could be clearer</a:t>
            </a:r>
            <a:endParaRPr b="0" i="0" sz="1000" u="none" cap="none" strike="noStrike">
              <a:solidFill>
                <a:srgbClr val="2824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DC97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offhanded asked if we’ve seen a lot of patients gain muscle mass while on epco</a:t>
            </a:r>
            <a:endParaRPr b="1" i="0" sz="1000" u="none" cap="none" strike="noStrike">
              <a:solidFill>
                <a:srgbClr val="DC973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 had a patient gain 20lbs of pure muscle mass with no other lifestyle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3"/>
          <p:cNvCxnSpPr>
            <a:stCxn id="447" idx="2"/>
            <a:endCxn id="449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5" name="Google Shape;455;p43"/>
          <p:cNvCxnSpPr>
            <a:stCxn id="447" idx="2"/>
            <a:endCxn id="451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6" name="Google Shape;456;p43"/>
          <p:cNvCxnSpPr>
            <a:stCxn id="447" idx="2"/>
            <a:endCxn id="450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7" name="Google Shape;457;p43"/>
          <p:cNvCxnSpPr>
            <a:stCxn id="447" idx="2"/>
            <a:endCxn id="452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7" idx="2"/>
            <a:endCxn id="453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43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falls under meeting logistics, which does not meet the definition of an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competitor asset which falls under the definition of a competitive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lack of clarity, which is an indicator of an 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mentions a possible product insight for future development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idea describes an unintended sign, symptom, or disease which could fit the definition of an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dosing regiment of Epcoritamab is a key competitive differentiator vs. other legacy drugs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step-up schedule is described as ‘confusing at times” which may warrant efforts to fill an educational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muscle gain, while a potentially positive effect, describes a patient and an unintended sign, symptom, or disease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3"/>
          <p:cNvCxnSpPr>
            <a:stCxn id="451" idx="2"/>
            <a:endCxn id="461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>
            <a:stCxn id="452" idx="2"/>
            <a:endCxn id="462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>
            <a:stCxn id="453" idx="2"/>
            <a:endCxn id="463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43"/>
          <p:cNvCxnSpPr>
            <a:stCxn id="450" idx="2"/>
            <a:endCxn id="460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4" name="Google Shape;484;p43"/>
          <p:cNvCxnSpPr>
            <a:stCxn id="449" idx="2"/>
            <a:endCxn id="459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>
            <a:stCxn id="465" idx="2"/>
            <a:endCxn id="471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>
            <a:stCxn id="466" idx="2"/>
            <a:endCxn id="472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>
            <a:stCxn id="467" idx="2"/>
            <a:endCxn id="473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>
            <a:stCxn id="436" idx="3"/>
            <a:endCxn id="448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>
            <a:stCxn id="436" idx="3"/>
            <a:endCxn id="464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3"/>
          <p:cNvCxnSpPr>
            <a:stCxn id="444" idx="3"/>
            <a:endCxn id="479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43"/>
          <p:cNvCxnSpPr>
            <a:stCxn id="440" idx="3"/>
            <a:endCxn id="470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43"/>
          <p:cNvSpPr txBox="1"/>
          <p:nvPr/>
        </p:nvSpPr>
        <p:spPr>
          <a:xfrm rot="-5400000">
            <a:off x="7429881" y="56147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43"/>
          <p:cNvCxnSpPr>
            <a:stCxn id="469" idx="2"/>
            <a:endCxn id="474" idx="0"/>
          </p:cNvCxnSpPr>
          <p:nvPr/>
        </p:nvCxnSpPr>
        <p:spPr>
          <a:xfrm flipH="1">
            <a:off x="9960549" y="4817094"/>
            <a:ext cx="8592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0" y="274526"/>
            <a:ext cx="12188825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Agentic AI teams that can </a:t>
            </a:r>
            <a:b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raw input, evaluate ideas, and categorize insights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332041" y="1780183"/>
            <a:ext cx="577267" cy="524788"/>
            <a:chOff x="4053784" y="3651306"/>
            <a:chExt cx="577267" cy="524788"/>
          </a:xfrm>
        </p:grpSpPr>
        <p:sp>
          <p:nvSpPr>
            <p:cNvPr id="502" name="Google Shape;502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3469B1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4"/>
          <p:cNvSpPr txBox="1"/>
          <p:nvPr/>
        </p:nvSpPr>
        <p:spPr>
          <a:xfrm>
            <a:off x="235791" y="1284697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Input-to-Idea </a:t>
            </a:r>
            <a:b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4"/>
          <p:cNvGrpSpPr/>
          <p:nvPr/>
        </p:nvGrpSpPr>
        <p:grpSpPr>
          <a:xfrm>
            <a:off x="332041" y="3910133"/>
            <a:ext cx="577267" cy="524788"/>
            <a:chOff x="4053784" y="3651306"/>
            <a:chExt cx="577267" cy="524788"/>
          </a:xfrm>
        </p:grpSpPr>
        <p:sp>
          <p:nvSpPr>
            <p:cNvPr id="506" name="Google Shape;506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595959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4"/>
          <p:cNvSpPr txBox="1"/>
          <p:nvPr/>
        </p:nvSpPr>
        <p:spPr>
          <a:xfrm>
            <a:off x="235791" y="3406245"/>
            <a:ext cx="1621954" cy="4814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Idea-to-Insight Evaluator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44"/>
          <p:cNvGrpSpPr/>
          <p:nvPr/>
        </p:nvGrpSpPr>
        <p:grpSpPr>
          <a:xfrm>
            <a:off x="332041" y="5490780"/>
            <a:ext cx="577267" cy="524788"/>
            <a:chOff x="4053784" y="3651306"/>
            <a:chExt cx="577267" cy="524788"/>
          </a:xfrm>
        </p:grpSpPr>
        <p:sp>
          <p:nvSpPr>
            <p:cNvPr id="510" name="Google Shape;510;p44"/>
            <p:cNvSpPr/>
            <p:nvPr/>
          </p:nvSpPr>
          <p:spPr>
            <a:xfrm>
              <a:off x="4053784" y="3651306"/>
              <a:ext cx="577267" cy="524788"/>
            </a:xfrm>
            <a:prstGeom prst="roundRect">
              <a:avLst>
                <a:gd fmla="val 0" name="adj"/>
              </a:avLst>
            </a:prstGeom>
            <a:solidFill>
              <a:srgbClr val="28246F"/>
            </a:solidFill>
            <a:ln cap="flat" cmpd="sng" w="9525">
              <a:solidFill>
                <a:srgbClr val="3469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185556" y="3756137"/>
              <a:ext cx="294473" cy="315127"/>
            </a:xfrm>
            <a:custGeom>
              <a:rect b="b" l="l" r="r" t="t"/>
              <a:pathLst>
                <a:path extrusionOk="0" h="6000" w="5594">
                  <a:moveTo>
                    <a:pt x="4577" y="3966"/>
                  </a:moveTo>
                  <a:cubicBezTo>
                    <a:pt x="4305" y="3966"/>
                    <a:pt x="4050" y="4072"/>
                    <a:pt x="3858" y="4264"/>
                  </a:cubicBezTo>
                  <a:cubicBezTo>
                    <a:pt x="3804" y="4317"/>
                    <a:pt x="3758" y="4376"/>
                    <a:pt x="3719" y="4438"/>
                  </a:cubicBezTo>
                  <a:cubicBezTo>
                    <a:pt x="1961" y="3371"/>
                    <a:pt x="1961" y="3371"/>
                    <a:pt x="1961" y="3371"/>
                  </a:cubicBezTo>
                  <a:cubicBezTo>
                    <a:pt x="2008" y="3255"/>
                    <a:pt x="2034" y="3128"/>
                    <a:pt x="2034" y="2996"/>
                  </a:cubicBezTo>
                  <a:cubicBezTo>
                    <a:pt x="2034" y="2863"/>
                    <a:pt x="2008" y="2736"/>
                    <a:pt x="1962" y="2620"/>
                  </a:cubicBezTo>
                  <a:cubicBezTo>
                    <a:pt x="3719" y="1561"/>
                    <a:pt x="3719" y="1561"/>
                    <a:pt x="3719" y="1561"/>
                  </a:cubicBezTo>
                  <a:cubicBezTo>
                    <a:pt x="3900" y="1845"/>
                    <a:pt x="4216" y="2034"/>
                    <a:pt x="4577" y="2034"/>
                  </a:cubicBezTo>
                  <a:cubicBezTo>
                    <a:pt x="5137" y="2034"/>
                    <a:pt x="5594" y="1578"/>
                    <a:pt x="5594" y="1017"/>
                  </a:cubicBezTo>
                  <a:cubicBezTo>
                    <a:pt x="5594" y="456"/>
                    <a:pt x="5137" y="0"/>
                    <a:pt x="4577" y="0"/>
                  </a:cubicBezTo>
                  <a:cubicBezTo>
                    <a:pt x="4016" y="0"/>
                    <a:pt x="3560" y="456"/>
                    <a:pt x="3560" y="1017"/>
                  </a:cubicBezTo>
                  <a:cubicBezTo>
                    <a:pt x="3560" y="1145"/>
                    <a:pt x="3584" y="1267"/>
                    <a:pt x="3628" y="1379"/>
                  </a:cubicBezTo>
                  <a:cubicBezTo>
                    <a:pt x="1868" y="2439"/>
                    <a:pt x="1868" y="2439"/>
                    <a:pt x="1868" y="2439"/>
                  </a:cubicBezTo>
                  <a:cubicBezTo>
                    <a:pt x="1686" y="2162"/>
                    <a:pt x="1373" y="1979"/>
                    <a:pt x="1017" y="1979"/>
                  </a:cubicBezTo>
                  <a:cubicBezTo>
                    <a:pt x="457" y="1979"/>
                    <a:pt x="0" y="2435"/>
                    <a:pt x="0" y="2996"/>
                  </a:cubicBezTo>
                  <a:cubicBezTo>
                    <a:pt x="0" y="3556"/>
                    <a:pt x="457" y="4012"/>
                    <a:pt x="1017" y="4012"/>
                  </a:cubicBezTo>
                  <a:cubicBezTo>
                    <a:pt x="1373" y="4012"/>
                    <a:pt x="1686" y="3829"/>
                    <a:pt x="1868" y="3552"/>
                  </a:cubicBezTo>
                  <a:cubicBezTo>
                    <a:pt x="3627" y="4620"/>
                    <a:pt x="3627" y="4620"/>
                    <a:pt x="3627" y="4620"/>
                  </a:cubicBezTo>
                  <a:cubicBezTo>
                    <a:pt x="3584" y="4735"/>
                    <a:pt x="3560" y="4857"/>
                    <a:pt x="3560" y="4983"/>
                  </a:cubicBezTo>
                  <a:cubicBezTo>
                    <a:pt x="3560" y="5255"/>
                    <a:pt x="3665" y="5510"/>
                    <a:pt x="3858" y="5702"/>
                  </a:cubicBezTo>
                  <a:cubicBezTo>
                    <a:pt x="4050" y="5894"/>
                    <a:pt x="4305" y="6000"/>
                    <a:pt x="4577" y="6000"/>
                  </a:cubicBezTo>
                  <a:cubicBezTo>
                    <a:pt x="4848" y="6000"/>
                    <a:pt x="5104" y="5894"/>
                    <a:pt x="5296" y="5702"/>
                  </a:cubicBezTo>
                  <a:cubicBezTo>
                    <a:pt x="5488" y="5510"/>
                    <a:pt x="5594" y="5255"/>
                    <a:pt x="5594" y="4983"/>
                  </a:cubicBezTo>
                  <a:cubicBezTo>
                    <a:pt x="5594" y="4711"/>
                    <a:pt x="5488" y="4456"/>
                    <a:pt x="5296" y="4264"/>
                  </a:cubicBezTo>
                  <a:cubicBezTo>
                    <a:pt x="5104" y="4072"/>
                    <a:pt x="4848" y="3966"/>
                    <a:pt x="4577" y="39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44"/>
          <p:cNvSpPr txBox="1"/>
          <p:nvPr/>
        </p:nvSpPr>
        <p:spPr>
          <a:xfrm>
            <a:off x="235791" y="4791240"/>
            <a:ext cx="1362003" cy="684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Categorization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1955291" y="1366787"/>
            <a:ext cx="9710801" cy="95055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Thierry, please program the raw input from the workflow to populate the boxes with criteria already formatted within the boxes:</a:t>
            </a:r>
            <a:b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10-point font, center-aligned, middle-aligned, Century Gothic typeface, 0.05 margin on all sides, wrap text in 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 rot="-5400000">
            <a:off x="1261269" y="1702924"/>
            <a:ext cx="950556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Raw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55292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/>
          <p:nvPr/>
        </p:nvSpPr>
        <p:spPr>
          <a:xfrm>
            <a:off x="3959821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964350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7968879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9973408" y="2591295"/>
            <a:ext cx="1692684" cy="7315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Idea #5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4"/>
          <p:cNvCxnSpPr>
            <a:stCxn id="513" idx="2"/>
            <a:endCxn id="515" idx="0"/>
          </p:cNvCxnSpPr>
          <p:nvPr/>
        </p:nvCxnSpPr>
        <p:spPr>
          <a:xfrm rot="5400000">
            <a:off x="4669141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4"/>
          <p:cNvCxnSpPr>
            <a:stCxn id="513" idx="2"/>
            <a:endCxn id="517" idx="0"/>
          </p:cNvCxnSpPr>
          <p:nvPr/>
        </p:nvCxnSpPr>
        <p:spPr>
          <a:xfrm>
            <a:off x="6810691" y="2317343"/>
            <a:ext cx="0" cy="2739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4"/>
          <p:cNvCxnSpPr>
            <a:stCxn id="513" idx="2"/>
            <a:endCxn id="516" idx="0"/>
          </p:cNvCxnSpPr>
          <p:nvPr/>
        </p:nvCxnSpPr>
        <p:spPr>
          <a:xfrm rot="5400000">
            <a:off x="5671441" y="1451993"/>
            <a:ext cx="273900" cy="200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4"/>
          <p:cNvCxnSpPr>
            <a:stCxn id="513" idx="2"/>
            <a:endCxn id="518" idx="0"/>
          </p:cNvCxnSpPr>
          <p:nvPr/>
        </p:nvCxnSpPr>
        <p:spPr>
          <a:xfrm flipH="1" rot="-5400000">
            <a:off x="7676042" y="1451993"/>
            <a:ext cx="273900" cy="200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44"/>
          <p:cNvCxnSpPr>
            <a:stCxn id="513" idx="2"/>
            <a:endCxn id="519" idx="0"/>
          </p:cNvCxnSpPr>
          <p:nvPr/>
        </p:nvCxnSpPr>
        <p:spPr>
          <a:xfrm flipH="1" rot="-5400000">
            <a:off x="8678342" y="449693"/>
            <a:ext cx="273900" cy="4009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4"/>
          <p:cNvSpPr/>
          <p:nvPr/>
        </p:nvSpPr>
        <p:spPr>
          <a:xfrm>
            <a:off x="1955291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3959820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5964349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7968878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9973407" y="3573162"/>
            <a:ext cx="1692684" cy="315553"/>
          </a:xfrm>
          <a:prstGeom prst="rect">
            <a:avLst/>
          </a:prstGeom>
          <a:solidFill>
            <a:srgbClr val="595959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 rot="-5400000">
            <a:off x="1394389" y="2794313"/>
            <a:ext cx="684317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469B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955291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3959820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5964349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7968878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9973407" y="3888716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 rot="-5400000">
            <a:off x="1005207" y="4033387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Valuable?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1959881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 Gap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964410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>
            <a:off x="5968939" y="5134955"/>
            <a:ext cx="1692684" cy="315553"/>
          </a:xfrm>
          <a:prstGeom prst="rect">
            <a:avLst/>
          </a:prstGeom>
          <a:solidFill>
            <a:srgbClr val="28246F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4"/>
          <p:cNvSpPr/>
          <p:nvPr/>
        </p:nvSpPr>
        <p:spPr>
          <a:xfrm>
            <a:off x="8250369" y="5134950"/>
            <a:ext cx="3420300" cy="315600"/>
          </a:xfrm>
          <a:prstGeom prst="rect">
            <a:avLst/>
          </a:prstGeom>
          <a:solidFill>
            <a:srgbClr val="C00000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4"/>
          <p:cNvSpPr/>
          <p:nvPr/>
        </p:nvSpPr>
        <p:spPr>
          <a:xfrm>
            <a:off x="1959881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4"/>
          <p:cNvSpPr/>
          <p:nvPr/>
        </p:nvSpPr>
        <p:spPr>
          <a:xfrm>
            <a:off x="3964410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44"/>
          <p:cNvSpPr/>
          <p:nvPr/>
        </p:nvSpPr>
        <p:spPr>
          <a:xfrm>
            <a:off x="5968939" y="5450509"/>
            <a:ext cx="1692684" cy="92837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N/A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8250369" y="5450500"/>
            <a:ext cx="3420300" cy="928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Rationale</a:t>
            </a:r>
            <a:endParaRPr b="0" i="0" sz="10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4"/>
          <p:cNvSpPr txBox="1"/>
          <p:nvPr/>
        </p:nvSpPr>
        <p:spPr>
          <a:xfrm rot="-5400000">
            <a:off x="1005207" y="5614034"/>
            <a:ext cx="1462680" cy="278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Category?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4"/>
          <p:cNvCxnSpPr>
            <a:stCxn id="517" idx="2"/>
            <a:endCxn id="527" idx="0"/>
          </p:cNvCxnSpPr>
          <p:nvPr/>
        </p:nvCxnSpPr>
        <p:spPr>
          <a:xfrm>
            <a:off x="6810692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>
            <a:stCxn id="518" idx="2"/>
            <a:endCxn id="528" idx="0"/>
          </p:cNvCxnSpPr>
          <p:nvPr/>
        </p:nvCxnSpPr>
        <p:spPr>
          <a:xfrm>
            <a:off x="8815221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>
            <a:stCxn id="519" idx="2"/>
            <a:endCxn id="529" idx="0"/>
          </p:cNvCxnSpPr>
          <p:nvPr/>
        </p:nvCxnSpPr>
        <p:spPr>
          <a:xfrm>
            <a:off x="10819750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>
            <a:stCxn id="516" idx="2"/>
            <a:endCxn id="526" idx="0"/>
          </p:cNvCxnSpPr>
          <p:nvPr/>
        </p:nvCxnSpPr>
        <p:spPr>
          <a:xfrm>
            <a:off x="4806163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0" name="Google Shape;550;p44"/>
          <p:cNvCxnSpPr>
            <a:stCxn id="515" idx="2"/>
            <a:endCxn id="525" idx="0"/>
          </p:cNvCxnSpPr>
          <p:nvPr/>
        </p:nvCxnSpPr>
        <p:spPr>
          <a:xfrm>
            <a:off x="2801634" y="3322815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4"/>
          <p:cNvCxnSpPr>
            <a:stCxn id="531" idx="2"/>
            <a:endCxn id="537" idx="0"/>
          </p:cNvCxnSpPr>
          <p:nvPr/>
        </p:nvCxnSpPr>
        <p:spPr>
          <a:xfrm>
            <a:off x="2801633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>
            <a:stCxn id="532" idx="2"/>
            <a:endCxn id="538" idx="0"/>
          </p:cNvCxnSpPr>
          <p:nvPr/>
        </p:nvCxnSpPr>
        <p:spPr>
          <a:xfrm>
            <a:off x="4806162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>
            <a:stCxn id="533" idx="2"/>
            <a:endCxn id="539" idx="0"/>
          </p:cNvCxnSpPr>
          <p:nvPr/>
        </p:nvCxnSpPr>
        <p:spPr>
          <a:xfrm>
            <a:off x="6810691" y="4817094"/>
            <a:ext cx="4500" cy="318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Dot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>
            <a:stCxn id="502" idx="3"/>
            <a:endCxn id="514" idx="0"/>
          </p:cNvCxnSpPr>
          <p:nvPr/>
        </p:nvCxnSpPr>
        <p:spPr>
          <a:xfrm flipH="1" rot="10800000">
            <a:off x="909308" y="1842177"/>
            <a:ext cx="688200" cy="2004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>
            <a:stCxn id="502" idx="3"/>
            <a:endCxn id="530" idx="0"/>
          </p:cNvCxnSpPr>
          <p:nvPr/>
        </p:nvCxnSpPr>
        <p:spPr>
          <a:xfrm>
            <a:off x="909308" y="2042577"/>
            <a:ext cx="688200" cy="8910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3469B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>
            <a:stCxn id="510" idx="3"/>
            <a:endCxn id="545" idx="0"/>
          </p:cNvCxnSpPr>
          <p:nvPr/>
        </p:nvCxnSpPr>
        <p:spPr>
          <a:xfrm>
            <a:off x="909308" y="5753174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>
            <a:stCxn id="506" idx="3"/>
            <a:endCxn id="536" idx="0"/>
          </p:cNvCxnSpPr>
          <p:nvPr/>
        </p:nvCxnSpPr>
        <p:spPr>
          <a:xfrm>
            <a:off x="909308" y="4172527"/>
            <a:ext cx="688200" cy="0"/>
          </a:xfrm>
          <a:prstGeom prst="straightConnector1">
            <a:avLst/>
          </a:prstGeom>
          <a:noFill/>
          <a:ln cap="flat" cmpd="sng" w="38100">
            <a:solidFill>
              <a:srgbClr val="28246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8" name="Google Shape;558;p44"/>
          <p:cNvSpPr txBox="1"/>
          <p:nvPr/>
        </p:nvSpPr>
        <p:spPr>
          <a:xfrm rot="-5400000">
            <a:off x="7429881" y="5688129"/>
            <a:ext cx="136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Why?      AE?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0" y="274526"/>
            <a:ext cx="1218882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 Automated Executive Dashboard</a:t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304800" y="919810"/>
            <a:ext cx="2736304" cy="1823390"/>
          </a:xfrm>
          <a:prstGeom prst="roundRect">
            <a:avLst>
              <a:gd fmla="val 0" name="adj"/>
            </a:avLst>
          </a:prstGeom>
          <a:solidFill>
            <a:srgbClr val="28246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45"/>
          <p:cNvSpPr txBox="1"/>
          <p:nvPr/>
        </p:nvSpPr>
        <p:spPr>
          <a:xfrm>
            <a:off x="583930" y="1095657"/>
            <a:ext cx="2178045" cy="587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MEDICINE: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517816" y="1820408"/>
            <a:ext cx="2310272" cy="56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Epcoritamab is a bispecific antibody developed by AbbVie and Genmab for the treatment of certain B-cell malignancies such as diffuse large B-cell lymphoma (DLBCL).</a:t>
            </a:r>
            <a:endParaRPr b="0" i="0" sz="1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254120" y="919809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 INSIGHT CATEGORY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7664824" y="920435"/>
            <a:ext cx="4189576" cy="673319"/>
          </a:xfrm>
          <a:prstGeom prst="roundRect">
            <a:avLst>
              <a:gd fmla="val 0" name="adj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 BREAKDOWN </a:t>
            </a:r>
            <a:b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HCP PRACTICE SETTING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3254120" y="1593128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7657396" y="1603056"/>
            <a:ext cx="4189576" cy="2466408"/>
          </a:xfrm>
          <a:prstGeom prst="roundRect">
            <a:avLst>
              <a:gd fmla="val 0" name="adj"/>
            </a:avLst>
          </a:prstGeom>
          <a:noFill/>
          <a:ln cap="flat" cmpd="sng" w="25400">
            <a:solidFill>
              <a:srgbClr val="336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C00000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3" name="Google Shape;573;p45"/>
          <p:cNvGrpSpPr/>
          <p:nvPr/>
        </p:nvGrpSpPr>
        <p:grpSpPr>
          <a:xfrm>
            <a:off x="380216" y="2866319"/>
            <a:ext cx="2234799" cy="600380"/>
            <a:chOff x="621804" y="3805150"/>
            <a:chExt cx="2012043" cy="513474"/>
          </a:xfrm>
        </p:grpSpPr>
        <p:sp>
          <p:nvSpPr>
            <p:cNvPr id="574" name="Google Shape;574;p45"/>
            <p:cNvSpPr/>
            <p:nvPr/>
          </p:nvSpPr>
          <p:spPr>
            <a:xfrm>
              <a:off x="621804" y="4051964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Insert Date Range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Date Range of Report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45"/>
          <p:cNvGrpSpPr/>
          <p:nvPr/>
        </p:nvGrpSpPr>
        <p:grpSpPr>
          <a:xfrm>
            <a:off x="380216" y="5054125"/>
            <a:ext cx="3342796" cy="445691"/>
            <a:chOff x="621804" y="3805150"/>
            <a:chExt cx="2271777" cy="873622"/>
          </a:xfrm>
        </p:grpSpPr>
        <p:sp>
          <p:nvSpPr>
            <p:cNvPr id="577" name="Google Shape;577;p45"/>
            <p:cNvSpPr/>
            <p:nvPr/>
          </p:nvSpPr>
          <p:spPr>
            <a:xfrm>
              <a:off x="621804" y="4412113"/>
              <a:ext cx="2012043" cy="26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3038" lvl="0" marL="22701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46F"/>
                </a:buClr>
                <a:buSzPts val="1600"/>
                <a:buFont typeface="Arial"/>
                <a:buChar char="•"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Name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621804" y="3805150"/>
              <a:ext cx="2271777" cy="31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Congresses This Quarter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5"/>
          <p:cNvGrpSpPr/>
          <p:nvPr/>
        </p:nvGrpSpPr>
        <p:grpSpPr>
          <a:xfrm>
            <a:off x="380216" y="3659968"/>
            <a:ext cx="2234799" cy="416512"/>
            <a:chOff x="621804" y="3805150"/>
            <a:chExt cx="2012043" cy="769568"/>
          </a:xfrm>
        </p:grpSpPr>
        <p:sp>
          <p:nvSpPr>
            <p:cNvPr id="580" name="Google Shape;580;p45"/>
            <p:cNvSpPr/>
            <p:nvPr/>
          </p:nvSpPr>
          <p:spPr>
            <a:xfrm>
              <a:off x="621804" y="4308058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Deployed MSLs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45"/>
          <p:cNvGrpSpPr/>
          <p:nvPr/>
        </p:nvGrpSpPr>
        <p:grpSpPr>
          <a:xfrm>
            <a:off x="380216" y="4307465"/>
            <a:ext cx="2386158" cy="586479"/>
            <a:chOff x="621804" y="3805150"/>
            <a:chExt cx="2012043" cy="543057"/>
          </a:xfrm>
        </p:grpSpPr>
        <p:sp>
          <p:nvSpPr>
            <p:cNvPr id="583" name="Google Shape;583;p45"/>
            <p:cNvSpPr/>
            <p:nvPr/>
          </p:nvSpPr>
          <p:spPr>
            <a:xfrm>
              <a:off x="621804" y="4081547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Total: # (100)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28246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HCP Interactions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45"/>
          <p:cNvGrpSpPr/>
          <p:nvPr/>
        </p:nvGrpSpPr>
        <p:grpSpPr>
          <a:xfrm>
            <a:off x="3240292" y="4307465"/>
            <a:ext cx="2841880" cy="456441"/>
            <a:chOff x="621804" y="3805150"/>
            <a:chExt cx="2012043" cy="863230"/>
          </a:xfrm>
        </p:grpSpPr>
        <p:sp>
          <p:nvSpPr>
            <p:cNvPr id="586" name="Google Shape;586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28246F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325EA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Total # of Insights Produced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45"/>
          <p:cNvGrpSpPr/>
          <p:nvPr/>
        </p:nvGrpSpPr>
        <p:grpSpPr>
          <a:xfrm>
            <a:off x="6132394" y="4345173"/>
            <a:ext cx="1719337" cy="456441"/>
            <a:chOff x="621804" y="3805150"/>
            <a:chExt cx="2012043" cy="863230"/>
          </a:xfrm>
        </p:grpSpPr>
        <p:sp>
          <p:nvSpPr>
            <p:cNvPr id="589" name="Google Shape;589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Access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1" name="Google Shape;591;p45"/>
          <p:cNvGrpSpPr/>
          <p:nvPr/>
        </p:nvGrpSpPr>
        <p:grpSpPr>
          <a:xfrm>
            <a:off x="8104794" y="4345173"/>
            <a:ext cx="1719337" cy="456441"/>
            <a:chOff x="621804" y="3805150"/>
            <a:chExt cx="2012043" cy="863230"/>
          </a:xfrm>
        </p:grpSpPr>
        <p:sp>
          <p:nvSpPr>
            <p:cNvPr id="592" name="Google Shape;592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Patient Management / Care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4" name="Google Shape;594;p45"/>
          <p:cNvGrpSpPr/>
          <p:nvPr/>
        </p:nvGrpSpPr>
        <p:grpSpPr>
          <a:xfrm>
            <a:off x="10077195" y="4345173"/>
            <a:ext cx="1719337" cy="456441"/>
            <a:chOff x="621804" y="3805150"/>
            <a:chExt cx="2012043" cy="863230"/>
          </a:xfrm>
        </p:grpSpPr>
        <p:sp>
          <p:nvSpPr>
            <p:cNvPr id="595" name="Google Shape;595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Clinical Development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7" name="Google Shape;597;p45"/>
          <p:cNvGrpSpPr/>
          <p:nvPr/>
        </p:nvGrpSpPr>
        <p:grpSpPr>
          <a:xfrm>
            <a:off x="6132394" y="4994027"/>
            <a:ext cx="1719337" cy="456441"/>
            <a:chOff x="621804" y="3805150"/>
            <a:chExt cx="2012043" cy="863230"/>
          </a:xfrm>
        </p:grpSpPr>
        <p:sp>
          <p:nvSpPr>
            <p:cNvPr id="598" name="Google Shape;598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Competitive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0" name="Google Shape;600;p45"/>
          <p:cNvGrpSpPr/>
          <p:nvPr/>
        </p:nvGrpSpPr>
        <p:grpSpPr>
          <a:xfrm>
            <a:off x="8104794" y="4994027"/>
            <a:ext cx="1719337" cy="456441"/>
            <a:chOff x="621804" y="3805150"/>
            <a:chExt cx="2012043" cy="863230"/>
          </a:xfrm>
        </p:grpSpPr>
        <p:sp>
          <p:nvSpPr>
            <p:cNvPr id="601" name="Google Shape;601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Product Insights </a:t>
              </a:r>
              <a:b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(Drug Science)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3" name="Google Shape;603;p45"/>
          <p:cNvGrpSpPr/>
          <p:nvPr/>
        </p:nvGrpSpPr>
        <p:grpSpPr>
          <a:xfrm>
            <a:off x="10077195" y="4994027"/>
            <a:ext cx="1719337" cy="456441"/>
            <a:chOff x="621804" y="3805150"/>
            <a:chExt cx="2012043" cy="863230"/>
          </a:xfrm>
        </p:grpSpPr>
        <p:sp>
          <p:nvSpPr>
            <p:cNvPr id="604" name="Google Shape;604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Education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6132394" y="5709344"/>
            <a:ext cx="1719337" cy="456441"/>
            <a:chOff x="621804" y="3805150"/>
            <a:chExt cx="2012043" cy="863230"/>
          </a:xfrm>
        </p:grpSpPr>
        <p:sp>
          <p:nvSpPr>
            <p:cNvPr id="607" name="Google Shape;607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Logistics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09" name="Google Shape;609;p45"/>
          <p:cNvGrpSpPr/>
          <p:nvPr/>
        </p:nvGrpSpPr>
        <p:grpSpPr>
          <a:xfrm>
            <a:off x="8104794" y="5709344"/>
            <a:ext cx="1719337" cy="456441"/>
            <a:chOff x="621804" y="3805150"/>
            <a:chExt cx="2012043" cy="863230"/>
          </a:xfrm>
        </p:grpSpPr>
        <p:sp>
          <p:nvSpPr>
            <p:cNvPr id="610" name="Google Shape;610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Adverse Event (AE)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2" name="Google Shape;612;p45"/>
          <p:cNvGrpSpPr/>
          <p:nvPr/>
        </p:nvGrpSpPr>
        <p:grpSpPr>
          <a:xfrm>
            <a:off x="10077195" y="5709344"/>
            <a:ext cx="1719337" cy="456441"/>
            <a:chOff x="621804" y="3805150"/>
            <a:chExt cx="2012043" cy="863230"/>
          </a:xfrm>
        </p:grpSpPr>
        <p:sp>
          <p:nvSpPr>
            <p:cNvPr id="613" name="Google Shape;613;p45"/>
            <p:cNvSpPr/>
            <p:nvPr/>
          </p:nvSpPr>
          <p:spPr>
            <a:xfrm>
              <a:off x="621804" y="4401720"/>
              <a:ext cx="2012043" cy="266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325FA7"/>
                  </a:solidFill>
                  <a:highlight>
                    <a:srgbClr val="FFFF00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# (~413)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621804" y="3805150"/>
              <a:ext cx="2012043" cy="266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-US" sz="1100">
                  <a:solidFill>
                    <a:srgbClr val="325FA7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Other Insights</a:t>
              </a:r>
              <a:endParaRPr b="1" i="1" sz="1100">
                <a:solidFill>
                  <a:srgbClr val="325FA7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1" sz="1100">
                <a:solidFill>
                  <a:srgbClr val="325FA7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15" name="Google Shape;615;p45"/>
          <p:cNvSpPr/>
          <p:nvPr/>
        </p:nvSpPr>
        <p:spPr>
          <a:xfrm>
            <a:off x="2802768" y="4363516"/>
            <a:ext cx="387302" cy="1520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5E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B53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8E8A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PATIENT CARE MANAGEMENT </a:t>
            </a:r>
            <a:r>
              <a:rPr b="1" i="0" lang="en-US" sz="2300" u="none" cap="none" strike="noStrike">
                <a:solidFill>
                  <a:srgbClr val="1E1B5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1E1B5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Google Shape;626;p46"/>
          <p:cNvSpPr/>
          <p:nvPr/>
        </p:nvSpPr>
        <p:spPr>
          <a:xfrm rot="-5400000">
            <a:off x="434475" y="1981574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6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6"/>
          <p:cNvSpPr/>
          <p:nvPr/>
        </p:nvSpPr>
        <p:spPr>
          <a:xfrm rot="-5400000">
            <a:off x="4262875" y="1989375"/>
            <a:ext cx="8901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6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9" name="Google Shape;639;p46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05BCA"/>
              </a:gs>
              <a:gs pos="100000">
                <a:srgbClr val="CAC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6"/>
          <p:cNvSpPr/>
          <p:nvPr/>
        </p:nvSpPr>
        <p:spPr>
          <a:xfrm rot="-5400000">
            <a:off x="8075675" y="1981575"/>
            <a:ext cx="905700" cy="345000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6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46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CAC8ED"/>
          </a:solidFill>
          <a:ln cap="flat" cmpd="sng" w="25400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CAC8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/>
          <p:nvPr/>
        </p:nvSpPr>
        <p:spPr>
          <a:xfrm>
            <a:off x="1255941" y="6484518"/>
            <a:ext cx="910610" cy="258609"/>
          </a:xfrm>
          <a:custGeom>
            <a:rect b="b" l="l" r="r" t="t"/>
            <a:pathLst>
              <a:path extrusionOk="0" h="147639" w="1369676">
                <a:moveTo>
                  <a:pt x="0" y="0"/>
                </a:moveTo>
                <a:lnTo>
                  <a:pt x="1369676" y="0"/>
                </a:lnTo>
                <a:lnTo>
                  <a:pt x="1369676" y="147639"/>
                </a:lnTo>
                <a:lnTo>
                  <a:pt x="0" y="147639"/>
                </a:lnTo>
                <a:close/>
              </a:path>
            </a:pathLst>
          </a:custGeom>
          <a:solidFill>
            <a:srgbClr val="3469B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AGENTIC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47"/>
          <p:cNvSpPr txBox="1"/>
          <p:nvPr/>
        </p:nvSpPr>
        <p:spPr>
          <a:xfrm>
            <a:off x="0" y="274526"/>
            <a:ext cx="1218882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 Example Output 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2300"/>
              <a:buFont typeface="Century Gothic"/>
              <a:buNone/>
            </a:pP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THREE THEMES FROM </a:t>
            </a:r>
            <a:r>
              <a:rPr b="1" i="0" lang="en-US" sz="2300" u="none" cap="none" strike="noStrike">
                <a:solidFill>
                  <a:srgbClr val="537CB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COMPETITIVE INTELLIGENCE </a:t>
            </a:r>
            <a:r>
              <a:rPr b="1" i="0" lang="en-US" sz="23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1" sz="2300" u="none" cap="none" strike="noStrike">
              <a:solidFill>
                <a:srgbClr val="2824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7"/>
          <p:cNvSpPr/>
          <p:nvPr/>
        </p:nvSpPr>
        <p:spPr>
          <a:xfrm>
            <a:off x="49802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/>
          <p:nvPr/>
        </p:nvSpPr>
        <p:spPr>
          <a:xfrm>
            <a:off x="49802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67762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1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7"/>
          <p:cNvSpPr/>
          <p:nvPr/>
        </p:nvSpPr>
        <p:spPr>
          <a:xfrm rot="-5400000">
            <a:off x="4266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105991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7"/>
          <p:cNvSpPr/>
          <p:nvPr/>
        </p:nvSpPr>
        <p:spPr>
          <a:xfrm rot="-5400000">
            <a:off x="-133789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105991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47"/>
          <p:cNvSpPr/>
          <p:nvPr/>
        </p:nvSpPr>
        <p:spPr>
          <a:xfrm rot="-5400000">
            <a:off x="25973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7"/>
          <p:cNvSpPr/>
          <p:nvPr/>
        </p:nvSpPr>
        <p:spPr>
          <a:xfrm>
            <a:off x="105991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431861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431861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449821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2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Google Shape;669;p47"/>
          <p:cNvSpPr/>
          <p:nvPr/>
        </p:nvSpPr>
        <p:spPr>
          <a:xfrm rot="-5400000">
            <a:off x="4255075" y="1981574"/>
            <a:ext cx="9057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488050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47"/>
          <p:cNvSpPr/>
          <p:nvPr/>
        </p:nvSpPr>
        <p:spPr>
          <a:xfrm rot="-5400000">
            <a:off x="3686802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488050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47"/>
          <p:cNvSpPr/>
          <p:nvPr/>
        </p:nvSpPr>
        <p:spPr>
          <a:xfrm rot="-5400000">
            <a:off x="408032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46F"/>
              </a:buClr>
              <a:buSzPts val="1000"/>
              <a:buFont typeface="Century Gothic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7"/>
          <p:cNvSpPr/>
          <p:nvPr/>
        </p:nvSpPr>
        <p:spPr>
          <a:xfrm>
            <a:off x="488050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47"/>
          <p:cNvSpPr/>
          <p:nvPr/>
        </p:nvSpPr>
        <p:spPr>
          <a:xfrm>
            <a:off x="8139200" y="1187646"/>
            <a:ext cx="3741867" cy="584223"/>
          </a:xfrm>
          <a:prstGeom prst="parallelogram">
            <a:avLst>
              <a:gd fmla="val 25000" name="adj"/>
            </a:avLst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7"/>
          <p:cNvSpPr/>
          <p:nvPr/>
        </p:nvSpPr>
        <p:spPr>
          <a:xfrm>
            <a:off x="8139200" y="1774335"/>
            <a:ext cx="254034" cy="143109"/>
          </a:xfrm>
          <a:custGeom>
            <a:rect b="b" l="l" r="r" t="t"/>
            <a:pathLst>
              <a:path extrusionOk="0" h="103346" w="183451">
                <a:moveTo>
                  <a:pt x="0" y="0"/>
                </a:moveTo>
                <a:lnTo>
                  <a:pt x="163068" y="103346"/>
                </a:lnTo>
                <a:lnTo>
                  <a:pt x="18345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3F7D"/>
              </a:gs>
              <a:gs pos="100000">
                <a:srgbClr val="92B8ED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8318805" y="1332372"/>
            <a:ext cx="3424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8246F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Theme 3 key words  (with n-size)</a:t>
            </a:r>
            <a:endParaRPr b="1" i="0" sz="1400" u="none" cap="none" strike="noStrike">
              <a:solidFill>
                <a:srgbClr val="28246F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8067875" y="1973774"/>
            <a:ext cx="921300" cy="345000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8701090" y="1774335"/>
            <a:ext cx="3041887" cy="83259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47"/>
          <p:cNvSpPr/>
          <p:nvPr/>
        </p:nvSpPr>
        <p:spPr>
          <a:xfrm rot="-5400000">
            <a:off x="7507391" y="3556653"/>
            <a:ext cx="2042322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Supporting Quotes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8701090" y="2708030"/>
            <a:ext cx="3041887" cy="2042322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47"/>
          <p:cNvSpPr/>
          <p:nvPr/>
        </p:nvSpPr>
        <p:spPr>
          <a:xfrm rot="-5400000">
            <a:off x="7900914" y="5306551"/>
            <a:ext cx="1255276" cy="345077"/>
          </a:xfrm>
          <a:prstGeom prst="rect">
            <a:avLst/>
          </a:prstGeom>
          <a:solidFill>
            <a:srgbClr val="8FB8EE"/>
          </a:solidFill>
          <a:ln cap="flat" cmpd="sng" w="25400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2824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7"/>
          <p:cNvSpPr/>
          <p:nvPr/>
        </p:nvSpPr>
        <p:spPr>
          <a:xfrm>
            <a:off x="8701090" y="4851451"/>
            <a:ext cx="3041887" cy="1255276"/>
          </a:xfrm>
          <a:prstGeom prst="rect">
            <a:avLst/>
          </a:prstGeom>
          <a:solidFill>
            <a:schemeClr val="lt1"/>
          </a:solidFill>
          <a:ln cap="flat" cmpd="sng" w="22225">
            <a:solidFill>
              <a:srgbClr val="8FB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0650" lvl="0" marL="120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</a:pPr>
            <a:r>
              <a:rPr b="0" i="1" lang="en-US" sz="1200" u="none" cap="none" strike="noStrike">
                <a:solidFill>
                  <a:srgbClr val="262626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AI generated content</a:t>
            </a:r>
            <a:endParaRPr b="0" i="1" sz="1200" u="none" cap="none" strike="noStrike">
              <a:solidFill>
                <a:srgbClr val="262626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Custom 14">
      <a:dk1>
        <a:srgbClr val="000000"/>
      </a:dk1>
      <a:lt1>
        <a:srgbClr val="FFFFFF"/>
      </a:lt1>
      <a:dk2>
        <a:srgbClr val="343434"/>
      </a:dk2>
      <a:lt2>
        <a:srgbClr val="F2F2F2"/>
      </a:lt2>
      <a:accent1>
        <a:srgbClr val="3ACCFF"/>
      </a:accent1>
      <a:accent2>
        <a:srgbClr val="2383C1"/>
      </a:accent2>
      <a:accent3>
        <a:srgbClr val="1B55A7"/>
      </a:accent3>
      <a:accent4>
        <a:srgbClr val="004D86"/>
      </a:accent4>
      <a:accent5>
        <a:srgbClr val="51BF6F"/>
      </a:accent5>
      <a:accent6>
        <a:srgbClr val="3EB6AC"/>
      </a:accent6>
      <a:hlink>
        <a:srgbClr val="40AFFF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